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7" r:id="rId2"/>
    <p:sldId id="257" r:id="rId3"/>
    <p:sldId id="278" r:id="rId4"/>
    <p:sldId id="262" r:id="rId5"/>
    <p:sldId id="273" r:id="rId6"/>
    <p:sldId id="596" r:id="rId7"/>
    <p:sldId id="275" r:id="rId8"/>
    <p:sldId id="276" r:id="rId9"/>
    <p:sldId id="271" r:id="rId10"/>
    <p:sldId id="269" r:id="rId11"/>
    <p:sldId id="602" r:id="rId12"/>
    <p:sldId id="6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4296" autoAdjust="0"/>
  </p:normalViewPr>
  <p:slideViewPr>
    <p:cSldViewPr snapToGrid="0">
      <p:cViewPr varScale="1">
        <p:scale>
          <a:sx n="116" d="100"/>
          <a:sy n="116" d="100"/>
        </p:scale>
        <p:origin x="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61CCD-D3E4-4449-A00A-6E9984F6842F}" type="doc">
      <dgm:prSet loTypeId="urn:microsoft.com/office/officeart/2005/8/layout/hierarchy1" loCatId="relationship" qsTypeId="urn:microsoft.com/office/officeart/2005/8/quickstyle/simple1" qsCatId="simple" csTypeId="urn:microsoft.com/office/officeart/2005/8/colors/accent1_2" csCatId="accent1" phldr="1"/>
      <dgm:spPr/>
      <dgm:t>
        <a:bodyPr/>
        <a:lstStyle/>
        <a:p>
          <a:endParaRPr lang="en-US"/>
        </a:p>
      </dgm:t>
    </dgm:pt>
    <dgm:pt modelId="{C8C7DC05-2334-41A4-8C44-E9F912D608F0}">
      <dgm:prSet phldrT="[Text]"/>
      <dgm:spPr/>
      <dgm:t>
        <a:bodyPr/>
        <a:lstStyle/>
        <a:p>
          <a:r>
            <a:rPr lang="en-US" dirty="0"/>
            <a:t>Academic Senate</a:t>
          </a:r>
        </a:p>
      </dgm:t>
    </dgm:pt>
    <dgm:pt modelId="{5D5FAE2A-226A-4E90-8251-03AF210C76C6}" type="parTrans" cxnId="{B4E0B4BC-96FB-4501-8671-744529FE9328}">
      <dgm:prSet/>
      <dgm:spPr/>
      <dgm:t>
        <a:bodyPr/>
        <a:lstStyle/>
        <a:p>
          <a:endParaRPr lang="en-US"/>
        </a:p>
      </dgm:t>
    </dgm:pt>
    <dgm:pt modelId="{230F6689-FF17-4645-B63A-4B1E17A4D87D}" type="sibTrans" cxnId="{B4E0B4BC-96FB-4501-8671-744529FE9328}">
      <dgm:prSet/>
      <dgm:spPr/>
      <dgm:t>
        <a:bodyPr/>
        <a:lstStyle/>
        <a:p>
          <a:endParaRPr lang="en-US"/>
        </a:p>
      </dgm:t>
    </dgm:pt>
    <dgm:pt modelId="{BDFA5AEB-1D8F-44A5-AC1D-1F1E4B021F67}">
      <dgm:prSet phldrT="[Text]"/>
      <dgm:spPr/>
      <dgm:t>
        <a:bodyPr/>
        <a:lstStyle/>
        <a:p>
          <a:r>
            <a:rPr lang="en-US" dirty="0"/>
            <a:t>Systemwide</a:t>
          </a:r>
        </a:p>
      </dgm:t>
    </dgm:pt>
    <dgm:pt modelId="{5D52AB61-DBA0-4594-886F-B983028B5FF9}" type="parTrans" cxnId="{CDE4D707-9F69-4F89-9E38-A9C9C0AB98E6}">
      <dgm:prSet/>
      <dgm:spPr/>
      <dgm:t>
        <a:bodyPr/>
        <a:lstStyle/>
        <a:p>
          <a:endParaRPr lang="en-US"/>
        </a:p>
      </dgm:t>
    </dgm:pt>
    <dgm:pt modelId="{754C711E-5529-408E-AAE2-C7D292F5FAE4}" type="sibTrans" cxnId="{CDE4D707-9F69-4F89-9E38-A9C9C0AB98E6}">
      <dgm:prSet/>
      <dgm:spPr/>
      <dgm:t>
        <a:bodyPr/>
        <a:lstStyle/>
        <a:p>
          <a:endParaRPr lang="en-US"/>
        </a:p>
      </dgm:t>
    </dgm:pt>
    <dgm:pt modelId="{BA703244-43CB-40C8-8258-4412515024F4}">
      <dgm:prSet phldrT="[Text]"/>
      <dgm:spPr/>
      <dgm:t>
        <a:bodyPr/>
        <a:lstStyle/>
        <a:p>
          <a:r>
            <a:rPr lang="en-US" dirty="0"/>
            <a:t>Academic Council</a:t>
          </a:r>
        </a:p>
      </dgm:t>
    </dgm:pt>
    <dgm:pt modelId="{5F72A7F5-586C-452B-8A58-0FA815C7C712}" type="parTrans" cxnId="{3237FEE9-1C9C-49DB-9187-F87644641832}">
      <dgm:prSet/>
      <dgm:spPr/>
      <dgm:t>
        <a:bodyPr/>
        <a:lstStyle/>
        <a:p>
          <a:endParaRPr lang="en-US"/>
        </a:p>
      </dgm:t>
    </dgm:pt>
    <dgm:pt modelId="{EED06505-B36F-44F4-BF58-DE4C3A5F0F70}" type="sibTrans" cxnId="{3237FEE9-1C9C-49DB-9187-F87644641832}">
      <dgm:prSet/>
      <dgm:spPr/>
      <dgm:t>
        <a:bodyPr/>
        <a:lstStyle/>
        <a:p>
          <a:endParaRPr lang="en-US"/>
        </a:p>
      </dgm:t>
    </dgm:pt>
    <dgm:pt modelId="{8EE3E409-E961-4AAB-B55B-1B4EB70A8A85}">
      <dgm:prSet phldrT="[Text]"/>
      <dgm:spPr/>
      <dgm:t>
        <a:bodyPr/>
        <a:lstStyle/>
        <a:p>
          <a:r>
            <a:rPr lang="en-US" dirty="0"/>
            <a:t>Standing Committees</a:t>
          </a:r>
        </a:p>
      </dgm:t>
    </dgm:pt>
    <dgm:pt modelId="{BF91F2F5-C187-4CB0-9F1D-BB681B5A37F2}" type="parTrans" cxnId="{4BD1EB6D-9A13-4DC9-B46B-65BBB960C687}">
      <dgm:prSet/>
      <dgm:spPr/>
      <dgm:t>
        <a:bodyPr/>
        <a:lstStyle/>
        <a:p>
          <a:endParaRPr lang="en-US"/>
        </a:p>
      </dgm:t>
    </dgm:pt>
    <dgm:pt modelId="{A2D2BD88-66FF-4D5E-8B8F-E1179323828D}" type="sibTrans" cxnId="{4BD1EB6D-9A13-4DC9-B46B-65BBB960C687}">
      <dgm:prSet/>
      <dgm:spPr/>
      <dgm:t>
        <a:bodyPr/>
        <a:lstStyle/>
        <a:p>
          <a:endParaRPr lang="en-US"/>
        </a:p>
      </dgm:t>
    </dgm:pt>
    <dgm:pt modelId="{9E078279-AA6A-4082-B5CA-79B1A8EF3709}">
      <dgm:prSet phldrT="[Text]"/>
      <dgm:spPr/>
      <dgm:t>
        <a:bodyPr/>
        <a:lstStyle/>
        <a:p>
          <a:r>
            <a:rPr lang="en-US" dirty="0"/>
            <a:t>Task Forces</a:t>
          </a:r>
        </a:p>
      </dgm:t>
    </dgm:pt>
    <dgm:pt modelId="{6E2769E3-CDEE-4607-B62D-EC4E1911AC44}" type="parTrans" cxnId="{066257D0-59B8-4849-9B76-C97DED8D7D6C}">
      <dgm:prSet/>
      <dgm:spPr/>
      <dgm:t>
        <a:bodyPr/>
        <a:lstStyle/>
        <a:p>
          <a:endParaRPr lang="en-US"/>
        </a:p>
      </dgm:t>
    </dgm:pt>
    <dgm:pt modelId="{A4219B26-7648-4ABB-89E9-AA47F2631EB1}" type="sibTrans" cxnId="{066257D0-59B8-4849-9B76-C97DED8D7D6C}">
      <dgm:prSet/>
      <dgm:spPr/>
      <dgm:t>
        <a:bodyPr/>
        <a:lstStyle/>
        <a:p>
          <a:endParaRPr lang="en-US"/>
        </a:p>
      </dgm:t>
    </dgm:pt>
    <dgm:pt modelId="{52FB0A94-1C1E-4F80-A289-1DBF511366CE}">
      <dgm:prSet phldrT="[Text]"/>
      <dgm:spPr/>
      <dgm:t>
        <a:bodyPr/>
        <a:lstStyle/>
        <a:p>
          <a:r>
            <a:rPr lang="en-US" dirty="0"/>
            <a:t>UCSF Division</a:t>
          </a:r>
        </a:p>
      </dgm:t>
    </dgm:pt>
    <dgm:pt modelId="{4BC20234-DB52-41BD-BD3F-0A005902363D}" type="parTrans" cxnId="{D2CD9FFD-30BA-43AB-AACD-C8D09EB0089F}">
      <dgm:prSet/>
      <dgm:spPr/>
      <dgm:t>
        <a:bodyPr/>
        <a:lstStyle/>
        <a:p>
          <a:endParaRPr lang="en-US"/>
        </a:p>
      </dgm:t>
    </dgm:pt>
    <dgm:pt modelId="{76C36262-8C9E-42D0-9382-FE5100EF1D1E}" type="sibTrans" cxnId="{D2CD9FFD-30BA-43AB-AACD-C8D09EB0089F}">
      <dgm:prSet/>
      <dgm:spPr/>
      <dgm:t>
        <a:bodyPr/>
        <a:lstStyle/>
        <a:p>
          <a:endParaRPr lang="en-US"/>
        </a:p>
      </dgm:t>
    </dgm:pt>
    <dgm:pt modelId="{7279CBB0-A4E2-4EB2-8B8F-8F5C6657767F}">
      <dgm:prSet phldrT="[Text]"/>
      <dgm:spPr/>
      <dgm:t>
        <a:bodyPr/>
        <a:lstStyle/>
        <a:p>
          <a:r>
            <a:rPr lang="en-US" dirty="0"/>
            <a:t>Executive Council</a:t>
          </a:r>
        </a:p>
      </dgm:t>
    </dgm:pt>
    <dgm:pt modelId="{B37C4E8B-4AFB-46CF-8220-0954A3D779C6}" type="parTrans" cxnId="{96FFA50F-9481-4B46-8415-FC780A91821D}">
      <dgm:prSet/>
      <dgm:spPr/>
      <dgm:t>
        <a:bodyPr/>
        <a:lstStyle/>
        <a:p>
          <a:endParaRPr lang="en-US"/>
        </a:p>
      </dgm:t>
    </dgm:pt>
    <dgm:pt modelId="{72FABCCA-F409-4552-82B6-B69FAC725282}" type="sibTrans" cxnId="{96FFA50F-9481-4B46-8415-FC780A91821D}">
      <dgm:prSet/>
      <dgm:spPr/>
      <dgm:t>
        <a:bodyPr/>
        <a:lstStyle/>
        <a:p>
          <a:endParaRPr lang="en-US"/>
        </a:p>
      </dgm:t>
    </dgm:pt>
    <dgm:pt modelId="{4FD31DF0-0321-4D40-B825-C5CC89CD09CA}">
      <dgm:prSet phldrT="[Text]"/>
      <dgm:spPr/>
      <dgm:t>
        <a:bodyPr/>
        <a:lstStyle/>
        <a:p>
          <a:r>
            <a:rPr lang="en-US" dirty="0"/>
            <a:t>Standing Committees</a:t>
          </a:r>
        </a:p>
      </dgm:t>
    </dgm:pt>
    <dgm:pt modelId="{413DA97A-76C2-4A76-914B-DCFF4B6FEC11}" type="parTrans" cxnId="{F5038413-A906-47BA-8456-7B3160BAAF8B}">
      <dgm:prSet/>
      <dgm:spPr/>
      <dgm:t>
        <a:bodyPr/>
        <a:lstStyle/>
        <a:p>
          <a:endParaRPr lang="en-US"/>
        </a:p>
      </dgm:t>
    </dgm:pt>
    <dgm:pt modelId="{07460291-6468-4396-BD88-31D25E830A27}" type="sibTrans" cxnId="{F5038413-A906-47BA-8456-7B3160BAAF8B}">
      <dgm:prSet/>
      <dgm:spPr/>
      <dgm:t>
        <a:bodyPr/>
        <a:lstStyle/>
        <a:p>
          <a:endParaRPr lang="en-US"/>
        </a:p>
      </dgm:t>
    </dgm:pt>
    <dgm:pt modelId="{6C47D3C6-E662-4482-A481-E063CBB10B40}">
      <dgm:prSet phldrT="[Text]"/>
      <dgm:spPr/>
      <dgm:t>
        <a:bodyPr/>
        <a:lstStyle/>
        <a:p>
          <a:r>
            <a:rPr lang="en-US" dirty="0"/>
            <a:t>Faculty Councils</a:t>
          </a:r>
        </a:p>
      </dgm:t>
    </dgm:pt>
    <dgm:pt modelId="{E3E9C755-E39F-465B-98F8-123AC646C5F2}" type="parTrans" cxnId="{B40FE0BF-88D0-459D-9379-EBF47123E1F5}">
      <dgm:prSet/>
      <dgm:spPr/>
      <dgm:t>
        <a:bodyPr/>
        <a:lstStyle/>
        <a:p>
          <a:endParaRPr lang="en-US"/>
        </a:p>
      </dgm:t>
    </dgm:pt>
    <dgm:pt modelId="{8373B991-B25E-40E9-891F-1882EF0B3C88}" type="sibTrans" cxnId="{B40FE0BF-88D0-459D-9379-EBF47123E1F5}">
      <dgm:prSet/>
      <dgm:spPr/>
      <dgm:t>
        <a:bodyPr/>
        <a:lstStyle/>
        <a:p>
          <a:endParaRPr lang="en-US"/>
        </a:p>
      </dgm:t>
    </dgm:pt>
    <dgm:pt modelId="{EEBE4F34-6215-4C11-BB5E-8950298988A4}">
      <dgm:prSet phldrT="[Text]"/>
      <dgm:spPr/>
      <dgm:t>
        <a:bodyPr/>
        <a:lstStyle/>
        <a:p>
          <a:r>
            <a:rPr lang="en-US" dirty="0"/>
            <a:t>Task Forces</a:t>
          </a:r>
        </a:p>
      </dgm:t>
    </dgm:pt>
    <dgm:pt modelId="{437CCE0E-8289-46FD-A9BC-5E6F4BC3F03D}" type="parTrans" cxnId="{DDF30DBC-CB7E-4FAC-8C86-C6BC7BC946B1}">
      <dgm:prSet/>
      <dgm:spPr/>
      <dgm:t>
        <a:bodyPr/>
        <a:lstStyle/>
        <a:p>
          <a:endParaRPr lang="en-US"/>
        </a:p>
      </dgm:t>
    </dgm:pt>
    <dgm:pt modelId="{9C4FFB61-9B82-4B32-BB67-E1A660223C52}" type="sibTrans" cxnId="{DDF30DBC-CB7E-4FAC-8C86-C6BC7BC946B1}">
      <dgm:prSet/>
      <dgm:spPr/>
      <dgm:t>
        <a:bodyPr/>
        <a:lstStyle/>
        <a:p>
          <a:endParaRPr lang="en-US"/>
        </a:p>
      </dgm:t>
    </dgm:pt>
    <dgm:pt modelId="{FB4FF9E7-DA34-704F-95EF-AFB9F2481A1D}" type="pres">
      <dgm:prSet presAssocID="{4A761CCD-D3E4-4449-A00A-6E9984F6842F}" presName="hierChild1" presStyleCnt="0">
        <dgm:presLayoutVars>
          <dgm:chPref val="1"/>
          <dgm:dir/>
          <dgm:animOne val="branch"/>
          <dgm:animLvl val="lvl"/>
          <dgm:resizeHandles/>
        </dgm:presLayoutVars>
      </dgm:prSet>
      <dgm:spPr/>
    </dgm:pt>
    <dgm:pt modelId="{E15D2275-3498-474C-B554-102BB3C85EEF}" type="pres">
      <dgm:prSet presAssocID="{C8C7DC05-2334-41A4-8C44-E9F912D608F0}" presName="hierRoot1" presStyleCnt="0"/>
      <dgm:spPr/>
    </dgm:pt>
    <dgm:pt modelId="{EB8B06EB-826E-254B-A889-5DD5332D7515}" type="pres">
      <dgm:prSet presAssocID="{C8C7DC05-2334-41A4-8C44-E9F912D608F0}" presName="composite" presStyleCnt="0"/>
      <dgm:spPr/>
    </dgm:pt>
    <dgm:pt modelId="{FFF3797F-36D9-7742-9C91-EBBB4B10DCC5}" type="pres">
      <dgm:prSet presAssocID="{C8C7DC05-2334-41A4-8C44-E9F912D608F0}" presName="background" presStyleLbl="node0" presStyleIdx="0" presStyleCnt="1"/>
      <dgm:spPr>
        <a:solidFill>
          <a:schemeClr val="tx2"/>
        </a:solidFill>
      </dgm:spPr>
    </dgm:pt>
    <dgm:pt modelId="{BE9C64CE-0D0C-E74B-85D3-9B4286D38FED}" type="pres">
      <dgm:prSet presAssocID="{C8C7DC05-2334-41A4-8C44-E9F912D608F0}" presName="text" presStyleLbl="fgAcc0" presStyleIdx="0" presStyleCnt="1">
        <dgm:presLayoutVars>
          <dgm:chPref val="3"/>
        </dgm:presLayoutVars>
      </dgm:prSet>
      <dgm:spPr/>
    </dgm:pt>
    <dgm:pt modelId="{769688E3-2C8E-9E48-9635-77275CAB09C7}" type="pres">
      <dgm:prSet presAssocID="{C8C7DC05-2334-41A4-8C44-E9F912D608F0}" presName="hierChild2" presStyleCnt="0"/>
      <dgm:spPr/>
    </dgm:pt>
    <dgm:pt modelId="{BD01F4DE-8552-7243-BF92-341CD003D277}" type="pres">
      <dgm:prSet presAssocID="{5D52AB61-DBA0-4594-886F-B983028B5FF9}" presName="Name10" presStyleLbl="parChTrans1D2" presStyleIdx="0" presStyleCnt="2"/>
      <dgm:spPr/>
    </dgm:pt>
    <dgm:pt modelId="{6F0B632E-5BF3-7A43-9EB2-FC4E49CBBEE5}" type="pres">
      <dgm:prSet presAssocID="{BDFA5AEB-1D8F-44A5-AC1D-1F1E4B021F67}" presName="hierRoot2" presStyleCnt="0"/>
      <dgm:spPr/>
    </dgm:pt>
    <dgm:pt modelId="{FDB3275F-5D32-7740-A88B-2751E245EE37}" type="pres">
      <dgm:prSet presAssocID="{BDFA5AEB-1D8F-44A5-AC1D-1F1E4B021F67}" presName="composite2" presStyleCnt="0"/>
      <dgm:spPr/>
    </dgm:pt>
    <dgm:pt modelId="{D99B4D87-9E84-D948-9EF6-C3D05B98D84A}" type="pres">
      <dgm:prSet presAssocID="{BDFA5AEB-1D8F-44A5-AC1D-1F1E4B021F67}" presName="background2" presStyleLbl="node2" presStyleIdx="0" presStyleCnt="2"/>
      <dgm:spPr>
        <a:solidFill>
          <a:schemeClr val="accent2"/>
        </a:solidFill>
      </dgm:spPr>
    </dgm:pt>
    <dgm:pt modelId="{B2CA39AA-FD30-A240-988F-266132D1F2F7}" type="pres">
      <dgm:prSet presAssocID="{BDFA5AEB-1D8F-44A5-AC1D-1F1E4B021F67}" presName="text2" presStyleLbl="fgAcc2" presStyleIdx="0" presStyleCnt="2">
        <dgm:presLayoutVars>
          <dgm:chPref val="3"/>
        </dgm:presLayoutVars>
      </dgm:prSet>
      <dgm:spPr/>
    </dgm:pt>
    <dgm:pt modelId="{966B1862-55F5-CB4D-B7DF-57CB0EE02DA2}" type="pres">
      <dgm:prSet presAssocID="{BDFA5AEB-1D8F-44A5-AC1D-1F1E4B021F67}" presName="hierChild3" presStyleCnt="0"/>
      <dgm:spPr/>
    </dgm:pt>
    <dgm:pt modelId="{4FF815EB-5D12-ED44-84B2-6E05DBF9CB9F}" type="pres">
      <dgm:prSet presAssocID="{5F72A7F5-586C-452B-8A58-0FA815C7C712}" presName="Name17" presStyleLbl="parChTrans1D3" presStyleIdx="0" presStyleCnt="7"/>
      <dgm:spPr/>
    </dgm:pt>
    <dgm:pt modelId="{31CD3D13-ABC9-444B-9B5D-9F1214E624F6}" type="pres">
      <dgm:prSet presAssocID="{BA703244-43CB-40C8-8258-4412515024F4}" presName="hierRoot3" presStyleCnt="0"/>
      <dgm:spPr/>
    </dgm:pt>
    <dgm:pt modelId="{41C2F6E9-E9FA-F14F-96F1-8C05170CEA6F}" type="pres">
      <dgm:prSet presAssocID="{BA703244-43CB-40C8-8258-4412515024F4}" presName="composite3" presStyleCnt="0"/>
      <dgm:spPr/>
    </dgm:pt>
    <dgm:pt modelId="{8420A512-AED9-9944-9BE4-D6AD671F461D}" type="pres">
      <dgm:prSet presAssocID="{BA703244-43CB-40C8-8258-4412515024F4}" presName="background3" presStyleLbl="node3" presStyleIdx="0" presStyleCnt="7"/>
      <dgm:spPr>
        <a:solidFill>
          <a:schemeClr val="accent2"/>
        </a:solidFill>
      </dgm:spPr>
    </dgm:pt>
    <dgm:pt modelId="{8E1E0C3B-DABA-ED48-83A2-A3AF42A8B019}" type="pres">
      <dgm:prSet presAssocID="{BA703244-43CB-40C8-8258-4412515024F4}" presName="text3" presStyleLbl="fgAcc3" presStyleIdx="0" presStyleCnt="7">
        <dgm:presLayoutVars>
          <dgm:chPref val="3"/>
        </dgm:presLayoutVars>
      </dgm:prSet>
      <dgm:spPr/>
    </dgm:pt>
    <dgm:pt modelId="{26B3D4CA-C00B-954C-8A88-B5D60B5977A5}" type="pres">
      <dgm:prSet presAssocID="{BA703244-43CB-40C8-8258-4412515024F4}" presName="hierChild4" presStyleCnt="0"/>
      <dgm:spPr/>
    </dgm:pt>
    <dgm:pt modelId="{50C008C5-2EE7-294F-845D-0D2B57745254}" type="pres">
      <dgm:prSet presAssocID="{BF91F2F5-C187-4CB0-9F1D-BB681B5A37F2}" presName="Name17" presStyleLbl="parChTrans1D3" presStyleIdx="1" presStyleCnt="7"/>
      <dgm:spPr/>
    </dgm:pt>
    <dgm:pt modelId="{7669A8F7-EC91-2444-9BF2-3962A19DEC3F}" type="pres">
      <dgm:prSet presAssocID="{8EE3E409-E961-4AAB-B55B-1B4EB70A8A85}" presName="hierRoot3" presStyleCnt="0"/>
      <dgm:spPr/>
    </dgm:pt>
    <dgm:pt modelId="{9C753EDD-D915-8244-BB0D-0A7D2A719EA4}" type="pres">
      <dgm:prSet presAssocID="{8EE3E409-E961-4AAB-B55B-1B4EB70A8A85}" presName="composite3" presStyleCnt="0"/>
      <dgm:spPr/>
    </dgm:pt>
    <dgm:pt modelId="{38DBB239-5AAC-0B40-B4F0-3AF6447AC385}" type="pres">
      <dgm:prSet presAssocID="{8EE3E409-E961-4AAB-B55B-1B4EB70A8A85}" presName="background3" presStyleLbl="node3" presStyleIdx="1" presStyleCnt="7"/>
      <dgm:spPr>
        <a:solidFill>
          <a:schemeClr val="accent2"/>
        </a:solidFill>
      </dgm:spPr>
    </dgm:pt>
    <dgm:pt modelId="{2C1D2E91-027C-DF41-9224-8000A619D2AC}" type="pres">
      <dgm:prSet presAssocID="{8EE3E409-E961-4AAB-B55B-1B4EB70A8A85}" presName="text3" presStyleLbl="fgAcc3" presStyleIdx="1" presStyleCnt="7">
        <dgm:presLayoutVars>
          <dgm:chPref val="3"/>
        </dgm:presLayoutVars>
      </dgm:prSet>
      <dgm:spPr/>
    </dgm:pt>
    <dgm:pt modelId="{9EC94663-BBAF-8048-9BF0-CC521FF1AA6A}" type="pres">
      <dgm:prSet presAssocID="{8EE3E409-E961-4AAB-B55B-1B4EB70A8A85}" presName="hierChild4" presStyleCnt="0"/>
      <dgm:spPr/>
    </dgm:pt>
    <dgm:pt modelId="{6AB7961C-E485-2646-910B-DE3569EB290D}" type="pres">
      <dgm:prSet presAssocID="{6E2769E3-CDEE-4607-B62D-EC4E1911AC44}" presName="Name17" presStyleLbl="parChTrans1D3" presStyleIdx="2" presStyleCnt="7"/>
      <dgm:spPr/>
    </dgm:pt>
    <dgm:pt modelId="{AA429841-251E-FF44-AFCE-C4130B0F4849}" type="pres">
      <dgm:prSet presAssocID="{9E078279-AA6A-4082-B5CA-79B1A8EF3709}" presName="hierRoot3" presStyleCnt="0"/>
      <dgm:spPr/>
    </dgm:pt>
    <dgm:pt modelId="{5FEDEB48-3CD1-3844-BDFC-B5EA70E94BA5}" type="pres">
      <dgm:prSet presAssocID="{9E078279-AA6A-4082-B5CA-79B1A8EF3709}" presName="composite3" presStyleCnt="0"/>
      <dgm:spPr/>
    </dgm:pt>
    <dgm:pt modelId="{EC47FE2D-7074-4540-A7A8-EC8B3E98ED79}" type="pres">
      <dgm:prSet presAssocID="{9E078279-AA6A-4082-B5CA-79B1A8EF3709}" presName="background3" presStyleLbl="node3" presStyleIdx="2" presStyleCnt="7"/>
      <dgm:spPr>
        <a:solidFill>
          <a:schemeClr val="accent2"/>
        </a:solidFill>
      </dgm:spPr>
    </dgm:pt>
    <dgm:pt modelId="{0B806251-0730-3241-B93D-508125ED2E91}" type="pres">
      <dgm:prSet presAssocID="{9E078279-AA6A-4082-B5CA-79B1A8EF3709}" presName="text3" presStyleLbl="fgAcc3" presStyleIdx="2" presStyleCnt="7">
        <dgm:presLayoutVars>
          <dgm:chPref val="3"/>
        </dgm:presLayoutVars>
      </dgm:prSet>
      <dgm:spPr/>
    </dgm:pt>
    <dgm:pt modelId="{B3967CED-CE64-2645-AEA7-DEFA846C9695}" type="pres">
      <dgm:prSet presAssocID="{9E078279-AA6A-4082-B5CA-79B1A8EF3709}" presName="hierChild4" presStyleCnt="0"/>
      <dgm:spPr/>
    </dgm:pt>
    <dgm:pt modelId="{561EB3CA-9F98-4F42-A24C-89C123208FBB}" type="pres">
      <dgm:prSet presAssocID="{4BC20234-DB52-41BD-BD3F-0A005902363D}" presName="Name10" presStyleLbl="parChTrans1D2" presStyleIdx="1" presStyleCnt="2"/>
      <dgm:spPr/>
    </dgm:pt>
    <dgm:pt modelId="{658F8763-7673-E845-8C41-4E7841898297}" type="pres">
      <dgm:prSet presAssocID="{52FB0A94-1C1E-4F80-A289-1DBF511366CE}" presName="hierRoot2" presStyleCnt="0"/>
      <dgm:spPr/>
    </dgm:pt>
    <dgm:pt modelId="{25465D33-6910-F446-9899-12B5A469C59B}" type="pres">
      <dgm:prSet presAssocID="{52FB0A94-1C1E-4F80-A289-1DBF511366CE}" presName="composite2" presStyleCnt="0"/>
      <dgm:spPr/>
    </dgm:pt>
    <dgm:pt modelId="{BF4DB2B8-B6FB-5F4D-85B2-329EA82F2549}" type="pres">
      <dgm:prSet presAssocID="{52FB0A94-1C1E-4F80-A289-1DBF511366CE}" presName="background2" presStyleLbl="node2" presStyleIdx="1" presStyleCnt="2"/>
      <dgm:spPr/>
    </dgm:pt>
    <dgm:pt modelId="{EE75C995-8A14-6141-A05A-956206D23271}" type="pres">
      <dgm:prSet presAssocID="{52FB0A94-1C1E-4F80-A289-1DBF511366CE}" presName="text2" presStyleLbl="fgAcc2" presStyleIdx="1" presStyleCnt="2">
        <dgm:presLayoutVars>
          <dgm:chPref val="3"/>
        </dgm:presLayoutVars>
      </dgm:prSet>
      <dgm:spPr/>
    </dgm:pt>
    <dgm:pt modelId="{93D07402-0F00-3244-9892-7F2E0E81FC94}" type="pres">
      <dgm:prSet presAssocID="{52FB0A94-1C1E-4F80-A289-1DBF511366CE}" presName="hierChild3" presStyleCnt="0"/>
      <dgm:spPr/>
    </dgm:pt>
    <dgm:pt modelId="{9BB2A8C4-7C98-2242-B71F-E96434714D2F}" type="pres">
      <dgm:prSet presAssocID="{B37C4E8B-4AFB-46CF-8220-0954A3D779C6}" presName="Name17" presStyleLbl="parChTrans1D3" presStyleIdx="3" presStyleCnt="7"/>
      <dgm:spPr/>
    </dgm:pt>
    <dgm:pt modelId="{371B5C59-75DD-2A46-A707-A0764F3BD6A2}" type="pres">
      <dgm:prSet presAssocID="{7279CBB0-A4E2-4EB2-8B8F-8F5C6657767F}" presName="hierRoot3" presStyleCnt="0"/>
      <dgm:spPr/>
    </dgm:pt>
    <dgm:pt modelId="{B1206126-F8C8-2146-94FF-9102892CEE74}" type="pres">
      <dgm:prSet presAssocID="{7279CBB0-A4E2-4EB2-8B8F-8F5C6657767F}" presName="composite3" presStyleCnt="0"/>
      <dgm:spPr/>
    </dgm:pt>
    <dgm:pt modelId="{D68DFFE0-0ED7-9A44-A558-55D39F3FC899}" type="pres">
      <dgm:prSet presAssocID="{7279CBB0-A4E2-4EB2-8B8F-8F5C6657767F}" presName="background3" presStyleLbl="node3" presStyleIdx="3" presStyleCnt="7"/>
      <dgm:spPr/>
    </dgm:pt>
    <dgm:pt modelId="{DFD850C5-4AE5-0841-A82F-B8361002669D}" type="pres">
      <dgm:prSet presAssocID="{7279CBB0-A4E2-4EB2-8B8F-8F5C6657767F}" presName="text3" presStyleLbl="fgAcc3" presStyleIdx="3" presStyleCnt="7">
        <dgm:presLayoutVars>
          <dgm:chPref val="3"/>
        </dgm:presLayoutVars>
      </dgm:prSet>
      <dgm:spPr/>
    </dgm:pt>
    <dgm:pt modelId="{FF279887-79C4-2941-A4C1-939071B76781}" type="pres">
      <dgm:prSet presAssocID="{7279CBB0-A4E2-4EB2-8B8F-8F5C6657767F}" presName="hierChild4" presStyleCnt="0"/>
      <dgm:spPr/>
    </dgm:pt>
    <dgm:pt modelId="{0EC85152-1B95-3948-ABBE-5B2D7A1FB954}" type="pres">
      <dgm:prSet presAssocID="{413DA97A-76C2-4A76-914B-DCFF4B6FEC11}" presName="Name17" presStyleLbl="parChTrans1D3" presStyleIdx="4" presStyleCnt="7"/>
      <dgm:spPr/>
    </dgm:pt>
    <dgm:pt modelId="{E11445BC-799C-6343-83C7-41CBADCB5AC5}" type="pres">
      <dgm:prSet presAssocID="{4FD31DF0-0321-4D40-B825-C5CC89CD09CA}" presName="hierRoot3" presStyleCnt="0"/>
      <dgm:spPr/>
    </dgm:pt>
    <dgm:pt modelId="{81BCDA68-1B9C-E343-967E-33A3C96DFFBB}" type="pres">
      <dgm:prSet presAssocID="{4FD31DF0-0321-4D40-B825-C5CC89CD09CA}" presName="composite3" presStyleCnt="0"/>
      <dgm:spPr/>
    </dgm:pt>
    <dgm:pt modelId="{8894C087-8A8A-E641-852A-65C349F7ADBF}" type="pres">
      <dgm:prSet presAssocID="{4FD31DF0-0321-4D40-B825-C5CC89CD09CA}" presName="background3" presStyleLbl="node3" presStyleIdx="4" presStyleCnt="7"/>
      <dgm:spPr/>
    </dgm:pt>
    <dgm:pt modelId="{85CBACB8-7E2B-8441-9219-AEC11D09239A}" type="pres">
      <dgm:prSet presAssocID="{4FD31DF0-0321-4D40-B825-C5CC89CD09CA}" presName="text3" presStyleLbl="fgAcc3" presStyleIdx="4" presStyleCnt="7">
        <dgm:presLayoutVars>
          <dgm:chPref val="3"/>
        </dgm:presLayoutVars>
      </dgm:prSet>
      <dgm:spPr/>
    </dgm:pt>
    <dgm:pt modelId="{DD12D17E-C0A4-814A-8D90-9D07B01E35AF}" type="pres">
      <dgm:prSet presAssocID="{4FD31DF0-0321-4D40-B825-C5CC89CD09CA}" presName="hierChild4" presStyleCnt="0"/>
      <dgm:spPr/>
    </dgm:pt>
    <dgm:pt modelId="{EEB32CF8-0A20-7543-99C6-2C74C22D4DAD}" type="pres">
      <dgm:prSet presAssocID="{437CCE0E-8289-46FD-A9BC-5E6F4BC3F03D}" presName="Name17" presStyleLbl="parChTrans1D3" presStyleIdx="5" presStyleCnt="7"/>
      <dgm:spPr/>
    </dgm:pt>
    <dgm:pt modelId="{C6131A86-6A3E-1D4A-900F-D070E2A02E07}" type="pres">
      <dgm:prSet presAssocID="{EEBE4F34-6215-4C11-BB5E-8950298988A4}" presName="hierRoot3" presStyleCnt="0"/>
      <dgm:spPr/>
    </dgm:pt>
    <dgm:pt modelId="{1CF2F67A-D0EF-874B-BEDF-A80439B4865C}" type="pres">
      <dgm:prSet presAssocID="{EEBE4F34-6215-4C11-BB5E-8950298988A4}" presName="composite3" presStyleCnt="0"/>
      <dgm:spPr/>
    </dgm:pt>
    <dgm:pt modelId="{966D3D5D-6FEE-F846-A7BE-DAAA97BE96A8}" type="pres">
      <dgm:prSet presAssocID="{EEBE4F34-6215-4C11-BB5E-8950298988A4}" presName="background3" presStyleLbl="node3" presStyleIdx="5" presStyleCnt="7"/>
      <dgm:spPr/>
    </dgm:pt>
    <dgm:pt modelId="{8AF45224-8E4B-EC4E-B278-D94D38FACA4E}" type="pres">
      <dgm:prSet presAssocID="{EEBE4F34-6215-4C11-BB5E-8950298988A4}" presName="text3" presStyleLbl="fgAcc3" presStyleIdx="5" presStyleCnt="7">
        <dgm:presLayoutVars>
          <dgm:chPref val="3"/>
        </dgm:presLayoutVars>
      </dgm:prSet>
      <dgm:spPr/>
    </dgm:pt>
    <dgm:pt modelId="{0313FFD6-77C6-FB4D-AA1B-0DA931674B50}" type="pres">
      <dgm:prSet presAssocID="{EEBE4F34-6215-4C11-BB5E-8950298988A4}" presName="hierChild4" presStyleCnt="0"/>
      <dgm:spPr/>
    </dgm:pt>
    <dgm:pt modelId="{C3B996AF-CAA5-844C-9D82-B4220A8B9703}" type="pres">
      <dgm:prSet presAssocID="{E3E9C755-E39F-465B-98F8-123AC646C5F2}" presName="Name17" presStyleLbl="parChTrans1D3" presStyleIdx="6" presStyleCnt="7"/>
      <dgm:spPr/>
    </dgm:pt>
    <dgm:pt modelId="{4DA05182-DEC0-2D4A-A522-A09CCF3935BF}" type="pres">
      <dgm:prSet presAssocID="{6C47D3C6-E662-4482-A481-E063CBB10B40}" presName="hierRoot3" presStyleCnt="0"/>
      <dgm:spPr/>
    </dgm:pt>
    <dgm:pt modelId="{6BC335EB-C347-9245-A9AD-F74C81479A2F}" type="pres">
      <dgm:prSet presAssocID="{6C47D3C6-E662-4482-A481-E063CBB10B40}" presName="composite3" presStyleCnt="0"/>
      <dgm:spPr/>
    </dgm:pt>
    <dgm:pt modelId="{50A5BAB4-9D14-F54F-9B62-08083B6B8F19}" type="pres">
      <dgm:prSet presAssocID="{6C47D3C6-E662-4482-A481-E063CBB10B40}" presName="background3" presStyleLbl="node3" presStyleIdx="6" presStyleCnt="7"/>
      <dgm:spPr/>
    </dgm:pt>
    <dgm:pt modelId="{2129ABBF-3012-4F4E-9FE3-7646BF79722A}" type="pres">
      <dgm:prSet presAssocID="{6C47D3C6-E662-4482-A481-E063CBB10B40}" presName="text3" presStyleLbl="fgAcc3" presStyleIdx="6" presStyleCnt="7">
        <dgm:presLayoutVars>
          <dgm:chPref val="3"/>
        </dgm:presLayoutVars>
      </dgm:prSet>
      <dgm:spPr/>
    </dgm:pt>
    <dgm:pt modelId="{43FFD430-A958-7D4D-B379-AAA9C88CDC2D}" type="pres">
      <dgm:prSet presAssocID="{6C47D3C6-E662-4482-A481-E063CBB10B40}" presName="hierChild4" presStyleCnt="0"/>
      <dgm:spPr/>
    </dgm:pt>
  </dgm:ptLst>
  <dgm:cxnLst>
    <dgm:cxn modelId="{CDE4D707-9F69-4F89-9E38-A9C9C0AB98E6}" srcId="{C8C7DC05-2334-41A4-8C44-E9F912D608F0}" destId="{BDFA5AEB-1D8F-44A5-AC1D-1F1E4B021F67}" srcOrd="0" destOrd="0" parTransId="{5D52AB61-DBA0-4594-886F-B983028B5FF9}" sibTransId="{754C711E-5529-408E-AAE2-C7D292F5FAE4}"/>
    <dgm:cxn modelId="{96FFA50F-9481-4B46-8415-FC780A91821D}" srcId="{52FB0A94-1C1E-4F80-A289-1DBF511366CE}" destId="{7279CBB0-A4E2-4EB2-8B8F-8F5C6657767F}" srcOrd="0" destOrd="0" parTransId="{B37C4E8B-4AFB-46CF-8220-0954A3D779C6}" sibTransId="{72FABCCA-F409-4552-82B6-B69FAC725282}"/>
    <dgm:cxn modelId="{F5038413-A906-47BA-8456-7B3160BAAF8B}" srcId="{52FB0A94-1C1E-4F80-A289-1DBF511366CE}" destId="{4FD31DF0-0321-4D40-B825-C5CC89CD09CA}" srcOrd="1" destOrd="0" parTransId="{413DA97A-76C2-4A76-914B-DCFF4B6FEC11}" sibTransId="{07460291-6468-4396-BD88-31D25E830A27}"/>
    <dgm:cxn modelId="{5D3EC719-3F85-B94D-BAE8-BFCFD091382B}" type="presOf" srcId="{9E078279-AA6A-4082-B5CA-79B1A8EF3709}" destId="{0B806251-0730-3241-B93D-508125ED2E91}" srcOrd="0" destOrd="0" presId="urn:microsoft.com/office/officeart/2005/8/layout/hierarchy1"/>
    <dgm:cxn modelId="{6B82ED20-C8FB-0C4C-849F-B43F5F3F96F9}" type="presOf" srcId="{4A761CCD-D3E4-4449-A00A-6E9984F6842F}" destId="{FB4FF9E7-DA34-704F-95EF-AFB9F2481A1D}" srcOrd="0" destOrd="0" presId="urn:microsoft.com/office/officeart/2005/8/layout/hierarchy1"/>
    <dgm:cxn modelId="{B2B7053C-DD58-DE4F-849C-8AE815829CA3}" type="presOf" srcId="{6C47D3C6-E662-4482-A481-E063CBB10B40}" destId="{2129ABBF-3012-4F4E-9FE3-7646BF79722A}" srcOrd="0" destOrd="0" presId="urn:microsoft.com/office/officeart/2005/8/layout/hierarchy1"/>
    <dgm:cxn modelId="{4205E23E-28D8-EC4B-9BE7-C180C5933B56}" type="presOf" srcId="{E3E9C755-E39F-465B-98F8-123AC646C5F2}" destId="{C3B996AF-CAA5-844C-9D82-B4220A8B9703}" srcOrd="0" destOrd="0" presId="urn:microsoft.com/office/officeart/2005/8/layout/hierarchy1"/>
    <dgm:cxn modelId="{E6503352-57CF-994A-8502-3E626BD51B7B}" type="presOf" srcId="{BA703244-43CB-40C8-8258-4412515024F4}" destId="{8E1E0C3B-DABA-ED48-83A2-A3AF42A8B019}" srcOrd="0" destOrd="0" presId="urn:microsoft.com/office/officeart/2005/8/layout/hierarchy1"/>
    <dgm:cxn modelId="{A7770157-1E85-BE4E-B53E-38BA68D0D465}" type="presOf" srcId="{8EE3E409-E961-4AAB-B55B-1B4EB70A8A85}" destId="{2C1D2E91-027C-DF41-9224-8000A619D2AC}" srcOrd="0" destOrd="0" presId="urn:microsoft.com/office/officeart/2005/8/layout/hierarchy1"/>
    <dgm:cxn modelId="{C3FC755B-190D-D546-850D-C9CD21682BCF}" type="presOf" srcId="{52FB0A94-1C1E-4F80-A289-1DBF511366CE}" destId="{EE75C995-8A14-6141-A05A-956206D23271}" srcOrd="0" destOrd="0" presId="urn:microsoft.com/office/officeart/2005/8/layout/hierarchy1"/>
    <dgm:cxn modelId="{1303F160-21C7-454C-80B4-B346C0A62964}" type="presOf" srcId="{EEBE4F34-6215-4C11-BB5E-8950298988A4}" destId="{8AF45224-8E4B-EC4E-B278-D94D38FACA4E}" srcOrd="0" destOrd="0" presId="urn:microsoft.com/office/officeart/2005/8/layout/hierarchy1"/>
    <dgm:cxn modelId="{1079DD6C-4E39-F74C-89F2-D80A6BF086DE}" type="presOf" srcId="{7279CBB0-A4E2-4EB2-8B8F-8F5C6657767F}" destId="{DFD850C5-4AE5-0841-A82F-B8361002669D}" srcOrd="0" destOrd="0" presId="urn:microsoft.com/office/officeart/2005/8/layout/hierarchy1"/>
    <dgm:cxn modelId="{4BD1EB6D-9A13-4DC9-B46B-65BBB960C687}" srcId="{BDFA5AEB-1D8F-44A5-AC1D-1F1E4B021F67}" destId="{8EE3E409-E961-4AAB-B55B-1B4EB70A8A85}" srcOrd="1" destOrd="0" parTransId="{BF91F2F5-C187-4CB0-9F1D-BB681B5A37F2}" sibTransId="{A2D2BD88-66FF-4D5E-8B8F-E1179323828D}"/>
    <dgm:cxn modelId="{1988C482-5D9A-9B46-A0EC-DECA06C90918}" type="presOf" srcId="{BDFA5AEB-1D8F-44A5-AC1D-1F1E4B021F67}" destId="{B2CA39AA-FD30-A240-988F-266132D1F2F7}" srcOrd="0" destOrd="0" presId="urn:microsoft.com/office/officeart/2005/8/layout/hierarchy1"/>
    <dgm:cxn modelId="{675DFB8A-8922-C048-8BD7-33A3B0F3DEF0}" type="presOf" srcId="{4BC20234-DB52-41BD-BD3F-0A005902363D}" destId="{561EB3CA-9F98-4F42-A24C-89C123208FBB}" srcOrd="0" destOrd="0" presId="urn:microsoft.com/office/officeart/2005/8/layout/hierarchy1"/>
    <dgm:cxn modelId="{31CAB893-AC62-FF4B-B546-830D620C3A5B}" type="presOf" srcId="{5D52AB61-DBA0-4594-886F-B983028B5FF9}" destId="{BD01F4DE-8552-7243-BF92-341CD003D277}" srcOrd="0" destOrd="0" presId="urn:microsoft.com/office/officeart/2005/8/layout/hierarchy1"/>
    <dgm:cxn modelId="{5FAA2FA6-A460-F843-9850-4E5E1BE7A571}" type="presOf" srcId="{BF91F2F5-C187-4CB0-9F1D-BB681B5A37F2}" destId="{50C008C5-2EE7-294F-845D-0D2B57745254}" srcOrd="0" destOrd="0" presId="urn:microsoft.com/office/officeart/2005/8/layout/hierarchy1"/>
    <dgm:cxn modelId="{4CF298B0-031A-2548-A614-C74606EEB213}" type="presOf" srcId="{437CCE0E-8289-46FD-A9BC-5E6F4BC3F03D}" destId="{EEB32CF8-0A20-7543-99C6-2C74C22D4DAD}" srcOrd="0" destOrd="0" presId="urn:microsoft.com/office/officeart/2005/8/layout/hierarchy1"/>
    <dgm:cxn modelId="{83FE8AB8-EC28-5C40-84AE-7C3F78824C61}" type="presOf" srcId="{413DA97A-76C2-4A76-914B-DCFF4B6FEC11}" destId="{0EC85152-1B95-3948-ABBE-5B2D7A1FB954}" srcOrd="0" destOrd="0" presId="urn:microsoft.com/office/officeart/2005/8/layout/hierarchy1"/>
    <dgm:cxn modelId="{DDF30DBC-CB7E-4FAC-8C86-C6BC7BC946B1}" srcId="{52FB0A94-1C1E-4F80-A289-1DBF511366CE}" destId="{EEBE4F34-6215-4C11-BB5E-8950298988A4}" srcOrd="2" destOrd="0" parTransId="{437CCE0E-8289-46FD-A9BC-5E6F4BC3F03D}" sibTransId="{9C4FFB61-9B82-4B32-BB67-E1A660223C52}"/>
    <dgm:cxn modelId="{B4E0B4BC-96FB-4501-8671-744529FE9328}" srcId="{4A761CCD-D3E4-4449-A00A-6E9984F6842F}" destId="{C8C7DC05-2334-41A4-8C44-E9F912D608F0}" srcOrd="0" destOrd="0" parTransId="{5D5FAE2A-226A-4E90-8251-03AF210C76C6}" sibTransId="{230F6689-FF17-4645-B63A-4B1E17A4D87D}"/>
    <dgm:cxn modelId="{B40FE0BF-88D0-459D-9379-EBF47123E1F5}" srcId="{52FB0A94-1C1E-4F80-A289-1DBF511366CE}" destId="{6C47D3C6-E662-4482-A481-E063CBB10B40}" srcOrd="3" destOrd="0" parTransId="{E3E9C755-E39F-465B-98F8-123AC646C5F2}" sibTransId="{8373B991-B25E-40E9-891F-1882EF0B3C88}"/>
    <dgm:cxn modelId="{26BF81CD-5E39-DE48-8340-041208DF9AC3}" type="presOf" srcId="{4FD31DF0-0321-4D40-B825-C5CC89CD09CA}" destId="{85CBACB8-7E2B-8441-9219-AEC11D09239A}" srcOrd="0" destOrd="0" presId="urn:microsoft.com/office/officeart/2005/8/layout/hierarchy1"/>
    <dgm:cxn modelId="{040061CF-ADD5-7849-AFD0-251A2B0C6EAF}" type="presOf" srcId="{B37C4E8B-4AFB-46CF-8220-0954A3D779C6}" destId="{9BB2A8C4-7C98-2242-B71F-E96434714D2F}" srcOrd="0" destOrd="0" presId="urn:microsoft.com/office/officeart/2005/8/layout/hierarchy1"/>
    <dgm:cxn modelId="{066257D0-59B8-4849-9B76-C97DED8D7D6C}" srcId="{BDFA5AEB-1D8F-44A5-AC1D-1F1E4B021F67}" destId="{9E078279-AA6A-4082-B5CA-79B1A8EF3709}" srcOrd="2" destOrd="0" parTransId="{6E2769E3-CDEE-4607-B62D-EC4E1911AC44}" sibTransId="{A4219B26-7648-4ABB-89E9-AA47F2631EB1}"/>
    <dgm:cxn modelId="{B0C63CD1-A247-EE40-A83A-5185B068C6B5}" type="presOf" srcId="{5F72A7F5-586C-452B-8A58-0FA815C7C712}" destId="{4FF815EB-5D12-ED44-84B2-6E05DBF9CB9F}" srcOrd="0" destOrd="0" presId="urn:microsoft.com/office/officeart/2005/8/layout/hierarchy1"/>
    <dgm:cxn modelId="{3237FEE9-1C9C-49DB-9187-F87644641832}" srcId="{BDFA5AEB-1D8F-44A5-AC1D-1F1E4B021F67}" destId="{BA703244-43CB-40C8-8258-4412515024F4}" srcOrd="0" destOrd="0" parTransId="{5F72A7F5-586C-452B-8A58-0FA815C7C712}" sibTransId="{EED06505-B36F-44F4-BF58-DE4C3A5F0F70}"/>
    <dgm:cxn modelId="{964555FB-E0E5-D044-892E-C22278304DEC}" type="presOf" srcId="{6E2769E3-CDEE-4607-B62D-EC4E1911AC44}" destId="{6AB7961C-E485-2646-910B-DE3569EB290D}" srcOrd="0" destOrd="0" presId="urn:microsoft.com/office/officeart/2005/8/layout/hierarchy1"/>
    <dgm:cxn modelId="{D2CD9FFD-30BA-43AB-AACD-C8D09EB0089F}" srcId="{C8C7DC05-2334-41A4-8C44-E9F912D608F0}" destId="{52FB0A94-1C1E-4F80-A289-1DBF511366CE}" srcOrd="1" destOrd="0" parTransId="{4BC20234-DB52-41BD-BD3F-0A005902363D}" sibTransId="{76C36262-8C9E-42D0-9382-FE5100EF1D1E}"/>
    <dgm:cxn modelId="{69D559FE-2455-7241-B484-814060A43CC0}" type="presOf" srcId="{C8C7DC05-2334-41A4-8C44-E9F912D608F0}" destId="{BE9C64CE-0D0C-E74B-85D3-9B4286D38FED}" srcOrd="0" destOrd="0" presId="urn:microsoft.com/office/officeart/2005/8/layout/hierarchy1"/>
    <dgm:cxn modelId="{B566A2E1-C85F-6A40-AEF2-05D402E054E0}" type="presParOf" srcId="{FB4FF9E7-DA34-704F-95EF-AFB9F2481A1D}" destId="{E15D2275-3498-474C-B554-102BB3C85EEF}" srcOrd="0" destOrd="0" presId="urn:microsoft.com/office/officeart/2005/8/layout/hierarchy1"/>
    <dgm:cxn modelId="{7D003565-EDFA-944E-A1C0-79D9D7DFA4D0}" type="presParOf" srcId="{E15D2275-3498-474C-B554-102BB3C85EEF}" destId="{EB8B06EB-826E-254B-A889-5DD5332D7515}" srcOrd="0" destOrd="0" presId="urn:microsoft.com/office/officeart/2005/8/layout/hierarchy1"/>
    <dgm:cxn modelId="{AC7579B5-CBF5-1547-9A86-4CB06EFC39FB}" type="presParOf" srcId="{EB8B06EB-826E-254B-A889-5DD5332D7515}" destId="{FFF3797F-36D9-7742-9C91-EBBB4B10DCC5}" srcOrd="0" destOrd="0" presId="urn:microsoft.com/office/officeart/2005/8/layout/hierarchy1"/>
    <dgm:cxn modelId="{8B06F206-8899-6B48-B596-0F079FD4378B}" type="presParOf" srcId="{EB8B06EB-826E-254B-A889-5DD5332D7515}" destId="{BE9C64CE-0D0C-E74B-85D3-9B4286D38FED}" srcOrd="1" destOrd="0" presId="urn:microsoft.com/office/officeart/2005/8/layout/hierarchy1"/>
    <dgm:cxn modelId="{52262800-FCC9-C044-BB91-745C2D632966}" type="presParOf" srcId="{E15D2275-3498-474C-B554-102BB3C85EEF}" destId="{769688E3-2C8E-9E48-9635-77275CAB09C7}" srcOrd="1" destOrd="0" presId="urn:microsoft.com/office/officeart/2005/8/layout/hierarchy1"/>
    <dgm:cxn modelId="{3B68109B-4FDB-3E4D-A6EB-11CFBEF628BF}" type="presParOf" srcId="{769688E3-2C8E-9E48-9635-77275CAB09C7}" destId="{BD01F4DE-8552-7243-BF92-341CD003D277}" srcOrd="0" destOrd="0" presId="urn:microsoft.com/office/officeart/2005/8/layout/hierarchy1"/>
    <dgm:cxn modelId="{B32FF829-C532-E74D-A57B-6B8EA73DCA99}" type="presParOf" srcId="{769688E3-2C8E-9E48-9635-77275CAB09C7}" destId="{6F0B632E-5BF3-7A43-9EB2-FC4E49CBBEE5}" srcOrd="1" destOrd="0" presId="urn:microsoft.com/office/officeart/2005/8/layout/hierarchy1"/>
    <dgm:cxn modelId="{3369AD91-9F91-E347-9986-8E94CB87BA46}" type="presParOf" srcId="{6F0B632E-5BF3-7A43-9EB2-FC4E49CBBEE5}" destId="{FDB3275F-5D32-7740-A88B-2751E245EE37}" srcOrd="0" destOrd="0" presId="urn:microsoft.com/office/officeart/2005/8/layout/hierarchy1"/>
    <dgm:cxn modelId="{CCF039A3-E9C7-C841-B2E7-DF5639CA9E10}" type="presParOf" srcId="{FDB3275F-5D32-7740-A88B-2751E245EE37}" destId="{D99B4D87-9E84-D948-9EF6-C3D05B98D84A}" srcOrd="0" destOrd="0" presId="urn:microsoft.com/office/officeart/2005/8/layout/hierarchy1"/>
    <dgm:cxn modelId="{C0596EBD-4FF0-8347-935D-3C1536B5C3D2}" type="presParOf" srcId="{FDB3275F-5D32-7740-A88B-2751E245EE37}" destId="{B2CA39AA-FD30-A240-988F-266132D1F2F7}" srcOrd="1" destOrd="0" presId="urn:microsoft.com/office/officeart/2005/8/layout/hierarchy1"/>
    <dgm:cxn modelId="{3DE95FBD-D3B8-FE41-BF0A-A063B02FD49A}" type="presParOf" srcId="{6F0B632E-5BF3-7A43-9EB2-FC4E49CBBEE5}" destId="{966B1862-55F5-CB4D-B7DF-57CB0EE02DA2}" srcOrd="1" destOrd="0" presId="urn:microsoft.com/office/officeart/2005/8/layout/hierarchy1"/>
    <dgm:cxn modelId="{7FD8DF64-9BA1-8245-9624-661221E1D6B1}" type="presParOf" srcId="{966B1862-55F5-CB4D-B7DF-57CB0EE02DA2}" destId="{4FF815EB-5D12-ED44-84B2-6E05DBF9CB9F}" srcOrd="0" destOrd="0" presId="urn:microsoft.com/office/officeart/2005/8/layout/hierarchy1"/>
    <dgm:cxn modelId="{2350A8D0-9CCA-F247-9C72-C47118E8BDB8}" type="presParOf" srcId="{966B1862-55F5-CB4D-B7DF-57CB0EE02DA2}" destId="{31CD3D13-ABC9-444B-9B5D-9F1214E624F6}" srcOrd="1" destOrd="0" presId="urn:microsoft.com/office/officeart/2005/8/layout/hierarchy1"/>
    <dgm:cxn modelId="{985DAAEC-6B20-D74D-A109-6A110B416028}" type="presParOf" srcId="{31CD3D13-ABC9-444B-9B5D-9F1214E624F6}" destId="{41C2F6E9-E9FA-F14F-96F1-8C05170CEA6F}" srcOrd="0" destOrd="0" presId="urn:microsoft.com/office/officeart/2005/8/layout/hierarchy1"/>
    <dgm:cxn modelId="{23518357-3321-E64A-B6A4-3D2A9684EB60}" type="presParOf" srcId="{41C2F6E9-E9FA-F14F-96F1-8C05170CEA6F}" destId="{8420A512-AED9-9944-9BE4-D6AD671F461D}" srcOrd="0" destOrd="0" presId="urn:microsoft.com/office/officeart/2005/8/layout/hierarchy1"/>
    <dgm:cxn modelId="{89900A20-F6B6-DF4E-9763-A4A042FBF8F2}" type="presParOf" srcId="{41C2F6E9-E9FA-F14F-96F1-8C05170CEA6F}" destId="{8E1E0C3B-DABA-ED48-83A2-A3AF42A8B019}" srcOrd="1" destOrd="0" presId="urn:microsoft.com/office/officeart/2005/8/layout/hierarchy1"/>
    <dgm:cxn modelId="{B1071114-E394-F143-AD28-3E69F154F063}" type="presParOf" srcId="{31CD3D13-ABC9-444B-9B5D-9F1214E624F6}" destId="{26B3D4CA-C00B-954C-8A88-B5D60B5977A5}" srcOrd="1" destOrd="0" presId="urn:microsoft.com/office/officeart/2005/8/layout/hierarchy1"/>
    <dgm:cxn modelId="{49E9B4EC-F143-1C49-932D-402106A3A2CF}" type="presParOf" srcId="{966B1862-55F5-CB4D-B7DF-57CB0EE02DA2}" destId="{50C008C5-2EE7-294F-845D-0D2B57745254}" srcOrd="2" destOrd="0" presId="urn:microsoft.com/office/officeart/2005/8/layout/hierarchy1"/>
    <dgm:cxn modelId="{338C4F75-D350-1249-9FEC-A22F1A49F66E}" type="presParOf" srcId="{966B1862-55F5-CB4D-B7DF-57CB0EE02DA2}" destId="{7669A8F7-EC91-2444-9BF2-3962A19DEC3F}" srcOrd="3" destOrd="0" presId="urn:microsoft.com/office/officeart/2005/8/layout/hierarchy1"/>
    <dgm:cxn modelId="{A105DBB7-FABD-014F-B4A6-65B7B32F7055}" type="presParOf" srcId="{7669A8F7-EC91-2444-9BF2-3962A19DEC3F}" destId="{9C753EDD-D915-8244-BB0D-0A7D2A719EA4}" srcOrd="0" destOrd="0" presId="urn:microsoft.com/office/officeart/2005/8/layout/hierarchy1"/>
    <dgm:cxn modelId="{06002FE3-119F-5A49-9543-024B1A458426}" type="presParOf" srcId="{9C753EDD-D915-8244-BB0D-0A7D2A719EA4}" destId="{38DBB239-5AAC-0B40-B4F0-3AF6447AC385}" srcOrd="0" destOrd="0" presId="urn:microsoft.com/office/officeart/2005/8/layout/hierarchy1"/>
    <dgm:cxn modelId="{7D9C4457-63AB-F845-9C41-AB6B449DF7E5}" type="presParOf" srcId="{9C753EDD-D915-8244-BB0D-0A7D2A719EA4}" destId="{2C1D2E91-027C-DF41-9224-8000A619D2AC}" srcOrd="1" destOrd="0" presId="urn:microsoft.com/office/officeart/2005/8/layout/hierarchy1"/>
    <dgm:cxn modelId="{8EB0CD78-4DAA-4D4B-A888-3E03E40540A7}" type="presParOf" srcId="{7669A8F7-EC91-2444-9BF2-3962A19DEC3F}" destId="{9EC94663-BBAF-8048-9BF0-CC521FF1AA6A}" srcOrd="1" destOrd="0" presId="urn:microsoft.com/office/officeart/2005/8/layout/hierarchy1"/>
    <dgm:cxn modelId="{1771D10F-FD7C-7444-848B-9B3CCC919790}" type="presParOf" srcId="{966B1862-55F5-CB4D-B7DF-57CB0EE02DA2}" destId="{6AB7961C-E485-2646-910B-DE3569EB290D}" srcOrd="4" destOrd="0" presId="urn:microsoft.com/office/officeart/2005/8/layout/hierarchy1"/>
    <dgm:cxn modelId="{04D9BFAE-E788-934C-9D79-ED92ABC6AD92}" type="presParOf" srcId="{966B1862-55F5-CB4D-B7DF-57CB0EE02DA2}" destId="{AA429841-251E-FF44-AFCE-C4130B0F4849}" srcOrd="5" destOrd="0" presId="urn:microsoft.com/office/officeart/2005/8/layout/hierarchy1"/>
    <dgm:cxn modelId="{746820B9-BB28-D34C-BA0F-7A0727BBEECF}" type="presParOf" srcId="{AA429841-251E-FF44-AFCE-C4130B0F4849}" destId="{5FEDEB48-3CD1-3844-BDFC-B5EA70E94BA5}" srcOrd="0" destOrd="0" presId="urn:microsoft.com/office/officeart/2005/8/layout/hierarchy1"/>
    <dgm:cxn modelId="{B69D28F3-0EC3-354D-B567-D10ACCB7ADD6}" type="presParOf" srcId="{5FEDEB48-3CD1-3844-BDFC-B5EA70E94BA5}" destId="{EC47FE2D-7074-4540-A7A8-EC8B3E98ED79}" srcOrd="0" destOrd="0" presId="urn:microsoft.com/office/officeart/2005/8/layout/hierarchy1"/>
    <dgm:cxn modelId="{550FDFB1-2639-5241-BDD5-0191CE972C63}" type="presParOf" srcId="{5FEDEB48-3CD1-3844-BDFC-B5EA70E94BA5}" destId="{0B806251-0730-3241-B93D-508125ED2E91}" srcOrd="1" destOrd="0" presId="urn:microsoft.com/office/officeart/2005/8/layout/hierarchy1"/>
    <dgm:cxn modelId="{F96A7320-0920-3944-BE44-C60599AEEDC3}" type="presParOf" srcId="{AA429841-251E-FF44-AFCE-C4130B0F4849}" destId="{B3967CED-CE64-2645-AEA7-DEFA846C9695}" srcOrd="1" destOrd="0" presId="urn:microsoft.com/office/officeart/2005/8/layout/hierarchy1"/>
    <dgm:cxn modelId="{2BE4ABAD-0C82-F849-8742-336B6C5FC404}" type="presParOf" srcId="{769688E3-2C8E-9E48-9635-77275CAB09C7}" destId="{561EB3CA-9F98-4F42-A24C-89C123208FBB}" srcOrd="2" destOrd="0" presId="urn:microsoft.com/office/officeart/2005/8/layout/hierarchy1"/>
    <dgm:cxn modelId="{168DD737-D177-D347-AF24-9F4547A239A8}" type="presParOf" srcId="{769688E3-2C8E-9E48-9635-77275CAB09C7}" destId="{658F8763-7673-E845-8C41-4E7841898297}" srcOrd="3" destOrd="0" presId="urn:microsoft.com/office/officeart/2005/8/layout/hierarchy1"/>
    <dgm:cxn modelId="{43BD84E9-82A5-8744-810A-6BB7B45CEA66}" type="presParOf" srcId="{658F8763-7673-E845-8C41-4E7841898297}" destId="{25465D33-6910-F446-9899-12B5A469C59B}" srcOrd="0" destOrd="0" presId="urn:microsoft.com/office/officeart/2005/8/layout/hierarchy1"/>
    <dgm:cxn modelId="{E0AFA218-C917-C244-9BBA-92E313A523FA}" type="presParOf" srcId="{25465D33-6910-F446-9899-12B5A469C59B}" destId="{BF4DB2B8-B6FB-5F4D-85B2-329EA82F2549}" srcOrd="0" destOrd="0" presId="urn:microsoft.com/office/officeart/2005/8/layout/hierarchy1"/>
    <dgm:cxn modelId="{12353D69-8E93-2E44-A686-9E79EFE5B5AD}" type="presParOf" srcId="{25465D33-6910-F446-9899-12B5A469C59B}" destId="{EE75C995-8A14-6141-A05A-956206D23271}" srcOrd="1" destOrd="0" presId="urn:microsoft.com/office/officeart/2005/8/layout/hierarchy1"/>
    <dgm:cxn modelId="{24F65315-9C3A-5449-8C72-D98EACDB93F5}" type="presParOf" srcId="{658F8763-7673-E845-8C41-4E7841898297}" destId="{93D07402-0F00-3244-9892-7F2E0E81FC94}" srcOrd="1" destOrd="0" presId="urn:microsoft.com/office/officeart/2005/8/layout/hierarchy1"/>
    <dgm:cxn modelId="{856C2F2A-7C93-8547-BA78-51A8CF73CA65}" type="presParOf" srcId="{93D07402-0F00-3244-9892-7F2E0E81FC94}" destId="{9BB2A8C4-7C98-2242-B71F-E96434714D2F}" srcOrd="0" destOrd="0" presId="urn:microsoft.com/office/officeart/2005/8/layout/hierarchy1"/>
    <dgm:cxn modelId="{DBE93CB3-A1B9-A146-B276-5B1E75AB5162}" type="presParOf" srcId="{93D07402-0F00-3244-9892-7F2E0E81FC94}" destId="{371B5C59-75DD-2A46-A707-A0764F3BD6A2}" srcOrd="1" destOrd="0" presId="urn:microsoft.com/office/officeart/2005/8/layout/hierarchy1"/>
    <dgm:cxn modelId="{EF9914F8-6FB9-8647-BF3D-5CA8EB643643}" type="presParOf" srcId="{371B5C59-75DD-2A46-A707-A0764F3BD6A2}" destId="{B1206126-F8C8-2146-94FF-9102892CEE74}" srcOrd="0" destOrd="0" presId="urn:microsoft.com/office/officeart/2005/8/layout/hierarchy1"/>
    <dgm:cxn modelId="{D9F1FDE7-B94E-084B-97D7-E6FB1DC47166}" type="presParOf" srcId="{B1206126-F8C8-2146-94FF-9102892CEE74}" destId="{D68DFFE0-0ED7-9A44-A558-55D39F3FC899}" srcOrd="0" destOrd="0" presId="urn:microsoft.com/office/officeart/2005/8/layout/hierarchy1"/>
    <dgm:cxn modelId="{B6235C10-86C3-6E4A-A7FF-E699CF658806}" type="presParOf" srcId="{B1206126-F8C8-2146-94FF-9102892CEE74}" destId="{DFD850C5-4AE5-0841-A82F-B8361002669D}" srcOrd="1" destOrd="0" presId="urn:microsoft.com/office/officeart/2005/8/layout/hierarchy1"/>
    <dgm:cxn modelId="{22A2C1B4-1849-414F-8F55-958C1AF4C6E3}" type="presParOf" srcId="{371B5C59-75DD-2A46-A707-A0764F3BD6A2}" destId="{FF279887-79C4-2941-A4C1-939071B76781}" srcOrd="1" destOrd="0" presId="urn:microsoft.com/office/officeart/2005/8/layout/hierarchy1"/>
    <dgm:cxn modelId="{6D72F621-3C4F-8247-BD08-A1137E349662}" type="presParOf" srcId="{93D07402-0F00-3244-9892-7F2E0E81FC94}" destId="{0EC85152-1B95-3948-ABBE-5B2D7A1FB954}" srcOrd="2" destOrd="0" presId="urn:microsoft.com/office/officeart/2005/8/layout/hierarchy1"/>
    <dgm:cxn modelId="{EC41E227-CFC5-EB4F-9AD5-CB376A747CD4}" type="presParOf" srcId="{93D07402-0F00-3244-9892-7F2E0E81FC94}" destId="{E11445BC-799C-6343-83C7-41CBADCB5AC5}" srcOrd="3" destOrd="0" presId="urn:microsoft.com/office/officeart/2005/8/layout/hierarchy1"/>
    <dgm:cxn modelId="{B1318720-C89C-BD42-923B-70D69022DAD1}" type="presParOf" srcId="{E11445BC-799C-6343-83C7-41CBADCB5AC5}" destId="{81BCDA68-1B9C-E343-967E-33A3C96DFFBB}" srcOrd="0" destOrd="0" presId="urn:microsoft.com/office/officeart/2005/8/layout/hierarchy1"/>
    <dgm:cxn modelId="{9C3D73DD-EAF4-7E40-8E74-1BA2E763C812}" type="presParOf" srcId="{81BCDA68-1B9C-E343-967E-33A3C96DFFBB}" destId="{8894C087-8A8A-E641-852A-65C349F7ADBF}" srcOrd="0" destOrd="0" presId="urn:microsoft.com/office/officeart/2005/8/layout/hierarchy1"/>
    <dgm:cxn modelId="{C13CBE68-482C-D94E-BEC7-65B3D6BF2A4C}" type="presParOf" srcId="{81BCDA68-1B9C-E343-967E-33A3C96DFFBB}" destId="{85CBACB8-7E2B-8441-9219-AEC11D09239A}" srcOrd="1" destOrd="0" presId="urn:microsoft.com/office/officeart/2005/8/layout/hierarchy1"/>
    <dgm:cxn modelId="{A1347356-5573-9244-BF75-A034D3226035}" type="presParOf" srcId="{E11445BC-799C-6343-83C7-41CBADCB5AC5}" destId="{DD12D17E-C0A4-814A-8D90-9D07B01E35AF}" srcOrd="1" destOrd="0" presId="urn:microsoft.com/office/officeart/2005/8/layout/hierarchy1"/>
    <dgm:cxn modelId="{7DA113CE-EF80-8C41-B531-FCD2C8A34F96}" type="presParOf" srcId="{93D07402-0F00-3244-9892-7F2E0E81FC94}" destId="{EEB32CF8-0A20-7543-99C6-2C74C22D4DAD}" srcOrd="4" destOrd="0" presId="urn:microsoft.com/office/officeart/2005/8/layout/hierarchy1"/>
    <dgm:cxn modelId="{0EC4D8BE-2FB1-5F4F-972A-543A89797263}" type="presParOf" srcId="{93D07402-0F00-3244-9892-7F2E0E81FC94}" destId="{C6131A86-6A3E-1D4A-900F-D070E2A02E07}" srcOrd="5" destOrd="0" presId="urn:microsoft.com/office/officeart/2005/8/layout/hierarchy1"/>
    <dgm:cxn modelId="{ECA95CCD-1B82-1F4B-974A-AC9BAFB40882}" type="presParOf" srcId="{C6131A86-6A3E-1D4A-900F-D070E2A02E07}" destId="{1CF2F67A-D0EF-874B-BEDF-A80439B4865C}" srcOrd="0" destOrd="0" presId="urn:microsoft.com/office/officeart/2005/8/layout/hierarchy1"/>
    <dgm:cxn modelId="{11068304-E4CA-6342-ACE6-D60A5BD25C31}" type="presParOf" srcId="{1CF2F67A-D0EF-874B-BEDF-A80439B4865C}" destId="{966D3D5D-6FEE-F846-A7BE-DAAA97BE96A8}" srcOrd="0" destOrd="0" presId="urn:microsoft.com/office/officeart/2005/8/layout/hierarchy1"/>
    <dgm:cxn modelId="{892FEA73-337E-8145-9590-EC50D1C6A924}" type="presParOf" srcId="{1CF2F67A-D0EF-874B-BEDF-A80439B4865C}" destId="{8AF45224-8E4B-EC4E-B278-D94D38FACA4E}" srcOrd="1" destOrd="0" presId="urn:microsoft.com/office/officeart/2005/8/layout/hierarchy1"/>
    <dgm:cxn modelId="{9601F6E3-5D92-EB4E-867A-259199D03D58}" type="presParOf" srcId="{C6131A86-6A3E-1D4A-900F-D070E2A02E07}" destId="{0313FFD6-77C6-FB4D-AA1B-0DA931674B50}" srcOrd="1" destOrd="0" presId="urn:microsoft.com/office/officeart/2005/8/layout/hierarchy1"/>
    <dgm:cxn modelId="{E3AC1840-EB5D-D64E-A396-556048384270}" type="presParOf" srcId="{93D07402-0F00-3244-9892-7F2E0E81FC94}" destId="{C3B996AF-CAA5-844C-9D82-B4220A8B9703}" srcOrd="6" destOrd="0" presId="urn:microsoft.com/office/officeart/2005/8/layout/hierarchy1"/>
    <dgm:cxn modelId="{83EFEDC5-7709-354E-84BB-EE23AFD79F21}" type="presParOf" srcId="{93D07402-0F00-3244-9892-7F2E0E81FC94}" destId="{4DA05182-DEC0-2D4A-A522-A09CCF3935BF}" srcOrd="7" destOrd="0" presId="urn:microsoft.com/office/officeart/2005/8/layout/hierarchy1"/>
    <dgm:cxn modelId="{FAB28E87-0B54-F543-A4DD-6EDE608E9DC1}" type="presParOf" srcId="{4DA05182-DEC0-2D4A-A522-A09CCF3935BF}" destId="{6BC335EB-C347-9245-A9AD-F74C81479A2F}" srcOrd="0" destOrd="0" presId="urn:microsoft.com/office/officeart/2005/8/layout/hierarchy1"/>
    <dgm:cxn modelId="{7F90348D-EC45-EA40-AC9E-2F37B22BC5D3}" type="presParOf" srcId="{6BC335EB-C347-9245-A9AD-F74C81479A2F}" destId="{50A5BAB4-9D14-F54F-9B62-08083B6B8F19}" srcOrd="0" destOrd="0" presId="urn:microsoft.com/office/officeart/2005/8/layout/hierarchy1"/>
    <dgm:cxn modelId="{7DF6C683-3928-EE4A-8D75-273A02E71501}" type="presParOf" srcId="{6BC335EB-C347-9245-A9AD-F74C81479A2F}" destId="{2129ABBF-3012-4F4E-9FE3-7646BF79722A}" srcOrd="1" destOrd="0" presId="urn:microsoft.com/office/officeart/2005/8/layout/hierarchy1"/>
    <dgm:cxn modelId="{354C6B6C-D305-534F-9842-F1E40D680266}" type="presParOf" srcId="{4DA05182-DEC0-2D4A-A522-A09CCF3935BF}" destId="{43FFD430-A958-7D4D-B379-AAA9C88CDC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996AF-CAA5-844C-9D82-B4220A8B9703}">
      <dsp:nvSpPr>
        <dsp:cNvPr id="0" name=""/>
        <dsp:cNvSpPr/>
      </dsp:nvSpPr>
      <dsp:spPr>
        <a:xfrm>
          <a:off x="7805930" y="2992073"/>
          <a:ext cx="2382193" cy="377902"/>
        </a:xfrm>
        <a:custGeom>
          <a:avLst/>
          <a:gdLst/>
          <a:ahLst/>
          <a:cxnLst/>
          <a:rect l="0" t="0" r="0" b="0"/>
          <a:pathLst>
            <a:path>
              <a:moveTo>
                <a:pt x="0" y="0"/>
              </a:moveTo>
              <a:lnTo>
                <a:pt x="0" y="257529"/>
              </a:lnTo>
              <a:lnTo>
                <a:pt x="2382193" y="257529"/>
              </a:lnTo>
              <a:lnTo>
                <a:pt x="2382193"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32CF8-0A20-7543-99C6-2C74C22D4DAD}">
      <dsp:nvSpPr>
        <dsp:cNvPr id="0" name=""/>
        <dsp:cNvSpPr/>
      </dsp:nvSpPr>
      <dsp:spPr>
        <a:xfrm>
          <a:off x="7805930" y="2992073"/>
          <a:ext cx="794064" cy="377902"/>
        </a:xfrm>
        <a:custGeom>
          <a:avLst/>
          <a:gdLst/>
          <a:ahLst/>
          <a:cxnLst/>
          <a:rect l="0" t="0" r="0" b="0"/>
          <a:pathLst>
            <a:path>
              <a:moveTo>
                <a:pt x="0" y="0"/>
              </a:moveTo>
              <a:lnTo>
                <a:pt x="0" y="257529"/>
              </a:lnTo>
              <a:lnTo>
                <a:pt x="794064" y="257529"/>
              </a:lnTo>
              <a:lnTo>
                <a:pt x="794064"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85152-1B95-3948-ABBE-5B2D7A1FB954}">
      <dsp:nvSpPr>
        <dsp:cNvPr id="0" name=""/>
        <dsp:cNvSpPr/>
      </dsp:nvSpPr>
      <dsp:spPr>
        <a:xfrm>
          <a:off x="7011865" y="2992073"/>
          <a:ext cx="794064" cy="377902"/>
        </a:xfrm>
        <a:custGeom>
          <a:avLst/>
          <a:gdLst/>
          <a:ahLst/>
          <a:cxnLst/>
          <a:rect l="0" t="0" r="0" b="0"/>
          <a:pathLst>
            <a:path>
              <a:moveTo>
                <a:pt x="794064" y="0"/>
              </a:moveTo>
              <a:lnTo>
                <a:pt x="794064" y="257529"/>
              </a:lnTo>
              <a:lnTo>
                <a:pt x="0" y="257529"/>
              </a:lnTo>
              <a:lnTo>
                <a:pt x="0"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B2A8C4-7C98-2242-B71F-E96434714D2F}">
      <dsp:nvSpPr>
        <dsp:cNvPr id="0" name=""/>
        <dsp:cNvSpPr/>
      </dsp:nvSpPr>
      <dsp:spPr>
        <a:xfrm>
          <a:off x="5423736" y="2992073"/>
          <a:ext cx="2382193" cy="377902"/>
        </a:xfrm>
        <a:custGeom>
          <a:avLst/>
          <a:gdLst/>
          <a:ahLst/>
          <a:cxnLst/>
          <a:rect l="0" t="0" r="0" b="0"/>
          <a:pathLst>
            <a:path>
              <a:moveTo>
                <a:pt x="2382193" y="0"/>
              </a:moveTo>
              <a:lnTo>
                <a:pt x="2382193" y="257529"/>
              </a:lnTo>
              <a:lnTo>
                <a:pt x="0" y="257529"/>
              </a:lnTo>
              <a:lnTo>
                <a:pt x="0"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1EB3CA-9F98-4F42-A24C-89C123208FBB}">
      <dsp:nvSpPr>
        <dsp:cNvPr id="0" name=""/>
        <dsp:cNvSpPr/>
      </dsp:nvSpPr>
      <dsp:spPr>
        <a:xfrm>
          <a:off x="5026704" y="1789066"/>
          <a:ext cx="2779225" cy="377902"/>
        </a:xfrm>
        <a:custGeom>
          <a:avLst/>
          <a:gdLst/>
          <a:ahLst/>
          <a:cxnLst/>
          <a:rect l="0" t="0" r="0" b="0"/>
          <a:pathLst>
            <a:path>
              <a:moveTo>
                <a:pt x="0" y="0"/>
              </a:moveTo>
              <a:lnTo>
                <a:pt x="0" y="257529"/>
              </a:lnTo>
              <a:lnTo>
                <a:pt x="2779225" y="257529"/>
              </a:lnTo>
              <a:lnTo>
                <a:pt x="2779225" y="3779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B7961C-E485-2646-910B-DE3569EB290D}">
      <dsp:nvSpPr>
        <dsp:cNvPr id="0" name=""/>
        <dsp:cNvSpPr/>
      </dsp:nvSpPr>
      <dsp:spPr>
        <a:xfrm>
          <a:off x="2247478" y="2992073"/>
          <a:ext cx="1588128" cy="377902"/>
        </a:xfrm>
        <a:custGeom>
          <a:avLst/>
          <a:gdLst/>
          <a:ahLst/>
          <a:cxnLst/>
          <a:rect l="0" t="0" r="0" b="0"/>
          <a:pathLst>
            <a:path>
              <a:moveTo>
                <a:pt x="0" y="0"/>
              </a:moveTo>
              <a:lnTo>
                <a:pt x="0" y="257529"/>
              </a:lnTo>
              <a:lnTo>
                <a:pt x="1588128" y="257529"/>
              </a:lnTo>
              <a:lnTo>
                <a:pt x="1588128"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C008C5-2EE7-294F-845D-0D2B57745254}">
      <dsp:nvSpPr>
        <dsp:cNvPr id="0" name=""/>
        <dsp:cNvSpPr/>
      </dsp:nvSpPr>
      <dsp:spPr>
        <a:xfrm>
          <a:off x="2201758" y="2992073"/>
          <a:ext cx="91440" cy="377902"/>
        </a:xfrm>
        <a:custGeom>
          <a:avLst/>
          <a:gdLst/>
          <a:ahLst/>
          <a:cxnLst/>
          <a:rect l="0" t="0" r="0" b="0"/>
          <a:pathLst>
            <a:path>
              <a:moveTo>
                <a:pt x="45720" y="0"/>
              </a:moveTo>
              <a:lnTo>
                <a:pt x="45720"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F815EB-5D12-ED44-84B2-6E05DBF9CB9F}">
      <dsp:nvSpPr>
        <dsp:cNvPr id="0" name=""/>
        <dsp:cNvSpPr/>
      </dsp:nvSpPr>
      <dsp:spPr>
        <a:xfrm>
          <a:off x="659349" y="2992073"/>
          <a:ext cx="1588128" cy="377902"/>
        </a:xfrm>
        <a:custGeom>
          <a:avLst/>
          <a:gdLst/>
          <a:ahLst/>
          <a:cxnLst/>
          <a:rect l="0" t="0" r="0" b="0"/>
          <a:pathLst>
            <a:path>
              <a:moveTo>
                <a:pt x="1588128" y="0"/>
              </a:moveTo>
              <a:lnTo>
                <a:pt x="1588128" y="257529"/>
              </a:lnTo>
              <a:lnTo>
                <a:pt x="0" y="257529"/>
              </a:lnTo>
              <a:lnTo>
                <a:pt x="0"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01F4DE-8552-7243-BF92-341CD003D277}">
      <dsp:nvSpPr>
        <dsp:cNvPr id="0" name=""/>
        <dsp:cNvSpPr/>
      </dsp:nvSpPr>
      <dsp:spPr>
        <a:xfrm>
          <a:off x="2247478" y="1789066"/>
          <a:ext cx="2779225" cy="377902"/>
        </a:xfrm>
        <a:custGeom>
          <a:avLst/>
          <a:gdLst/>
          <a:ahLst/>
          <a:cxnLst/>
          <a:rect l="0" t="0" r="0" b="0"/>
          <a:pathLst>
            <a:path>
              <a:moveTo>
                <a:pt x="2779225" y="0"/>
              </a:moveTo>
              <a:lnTo>
                <a:pt x="2779225" y="257529"/>
              </a:lnTo>
              <a:lnTo>
                <a:pt x="0" y="257529"/>
              </a:lnTo>
              <a:lnTo>
                <a:pt x="0" y="3779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3797F-36D9-7742-9C91-EBBB4B10DCC5}">
      <dsp:nvSpPr>
        <dsp:cNvPr id="0" name=""/>
        <dsp:cNvSpPr/>
      </dsp:nvSpPr>
      <dsp:spPr>
        <a:xfrm>
          <a:off x="4377015" y="963960"/>
          <a:ext cx="1299378" cy="825105"/>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C64CE-0D0C-E74B-85D3-9B4286D38FED}">
      <dsp:nvSpPr>
        <dsp:cNvPr id="0" name=""/>
        <dsp:cNvSpPr/>
      </dsp:nvSpPr>
      <dsp:spPr>
        <a:xfrm>
          <a:off x="4521390" y="1101117"/>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Academic Senate</a:t>
          </a:r>
        </a:p>
      </dsp:txBody>
      <dsp:txXfrm>
        <a:off x="4545557" y="1125284"/>
        <a:ext cx="1251044" cy="776771"/>
      </dsp:txXfrm>
    </dsp:sp>
    <dsp:sp modelId="{D99B4D87-9E84-D948-9EF6-C3D05B98D84A}">
      <dsp:nvSpPr>
        <dsp:cNvPr id="0" name=""/>
        <dsp:cNvSpPr/>
      </dsp:nvSpPr>
      <dsp:spPr>
        <a:xfrm>
          <a:off x="1597789" y="2166968"/>
          <a:ext cx="1299378" cy="8251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A39AA-FD30-A240-988F-266132D1F2F7}">
      <dsp:nvSpPr>
        <dsp:cNvPr id="0" name=""/>
        <dsp:cNvSpPr/>
      </dsp:nvSpPr>
      <dsp:spPr>
        <a:xfrm>
          <a:off x="1742165" y="2304125"/>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Systemwide</a:t>
          </a:r>
        </a:p>
      </dsp:txBody>
      <dsp:txXfrm>
        <a:off x="1766332" y="2328292"/>
        <a:ext cx="1251044" cy="776771"/>
      </dsp:txXfrm>
    </dsp:sp>
    <dsp:sp modelId="{8420A512-AED9-9944-9BE4-D6AD671F461D}">
      <dsp:nvSpPr>
        <dsp:cNvPr id="0" name=""/>
        <dsp:cNvSpPr/>
      </dsp:nvSpPr>
      <dsp:spPr>
        <a:xfrm>
          <a:off x="9660" y="3369976"/>
          <a:ext cx="1299378" cy="8251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E0C3B-DABA-ED48-83A2-A3AF42A8B019}">
      <dsp:nvSpPr>
        <dsp:cNvPr id="0" name=""/>
        <dsp:cNvSpPr/>
      </dsp:nvSpPr>
      <dsp:spPr>
        <a:xfrm>
          <a:off x="154036"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Academic Council</a:t>
          </a:r>
        </a:p>
      </dsp:txBody>
      <dsp:txXfrm>
        <a:off x="178203" y="3531299"/>
        <a:ext cx="1251044" cy="776771"/>
      </dsp:txXfrm>
    </dsp:sp>
    <dsp:sp modelId="{38DBB239-5AAC-0B40-B4F0-3AF6447AC385}">
      <dsp:nvSpPr>
        <dsp:cNvPr id="0" name=""/>
        <dsp:cNvSpPr/>
      </dsp:nvSpPr>
      <dsp:spPr>
        <a:xfrm>
          <a:off x="1597789" y="3369976"/>
          <a:ext cx="1299378" cy="8251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1D2E91-027C-DF41-9224-8000A619D2AC}">
      <dsp:nvSpPr>
        <dsp:cNvPr id="0" name=""/>
        <dsp:cNvSpPr/>
      </dsp:nvSpPr>
      <dsp:spPr>
        <a:xfrm>
          <a:off x="1742165"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Standing Committees</a:t>
          </a:r>
        </a:p>
      </dsp:txBody>
      <dsp:txXfrm>
        <a:off x="1766332" y="3531299"/>
        <a:ext cx="1251044" cy="776771"/>
      </dsp:txXfrm>
    </dsp:sp>
    <dsp:sp modelId="{EC47FE2D-7074-4540-A7A8-EC8B3E98ED79}">
      <dsp:nvSpPr>
        <dsp:cNvPr id="0" name=""/>
        <dsp:cNvSpPr/>
      </dsp:nvSpPr>
      <dsp:spPr>
        <a:xfrm>
          <a:off x="3185918" y="3369976"/>
          <a:ext cx="1299378" cy="8251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06251-0730-3241-B93D-508125ED2E91}">
      <dsp:nvSpPr>
        <dsp:cNvPr id="0" name=""/>
        <dsp:cNvSpPr/>
      </dsp:nvSpPr>
      <dsp:spPr>
        <a:xfrm>
          <a:off x="3330294"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Task Forces</a:t>
          </a:r>
        </a:p>
      </dsp:txBody>
      <dsp:txXfrm>
        <a:off x="3354461" y="3531299"/>
        <a:ext cx="1251044" cy="776771"/>
      </dsp:txXfrm>
    </dsp:sp>
    <dsp:sp modelId="{BF4DB2B8-B6FB-5F4D-85B2-329EA82F2549}">
      <dsp:nvSpPr>
        <dsp:cNvPr id="0" name=""/>
        <dsp:cNvSpPr/>
      </dsp:nvSpPr>
      <dsp:spPr>
        <a:xfrm>
          <a:off x="7156241" y="2166968"/>
          <a:ext cx="1299378" cy="825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75C995-8A14-6141-A05A-956206D23271}">
      <dsp:nvSpPr>
        <dsp:cNvPr id="0" name=""/>
        <dsp:cNvSpPr/>
      </dsp:nvSpPr>
      <dsp:spPr>
        <a:xfrm>
          <a:off x="7300616" y="2304125"/>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UCSF Division</a:t>
          </a:r>
        </a:p>
      </dsp:txBody>
      <dsp:txXfrm>
        <a:off x="7324783" y="2328292"/>
        <a:ext cx="1251044" cy="776771"/>
      </dsp:txXfrm>
    </dsp:sp>
    <dsp:sp modelId="{D68DFFE0-0ED7-9A44-A558-55D39F3FC899}">
      <dsp:nvSpPr>
        <dsp:cNvPr id="0" name=""/>
        <dsp:cNvSpPr/>
      </dsp:nvSpPr>
      <dsp:spPr>
        <a:xfrm>
          <a:off x="4774047" y="3369976"/>
          <a:ext cx="1299378" cy="825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850C5-4AE5-0841-A82F-B8361002669D}">
      <dsp:nvSpPr>
        <dsp:cNvPr id="0" name=""/>
        <dsp:cNvSpPr/>
      </dsp:nvSpPr>
      <dsp:spPr>
        <a:xfrm>
          <a:off x="4918423"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Executive Council</a:t>
          </a:r>
        </a:p>
      </dsp:txBody>
      <dsp:txXfrm>
        <a:off x="4942590" y="3531299"/>
        <a:ext cx="1251044" cy="776771"/>
      </dsp:txXfrm>
    </dsp:sp>
    <dsp:sp modelId="{8894C087-8A8A-E641-852A-65C349F7ADBF}">
      <dsp:nvSpPr>
        <dsp:cNvPr id="0" name=""/>
        <dsp:cNvSpPr/>
      </dsp:nvSpPr>
      <dsp:spPr>
        <a:xfrm>
          <a:off x="6362176" y="3369976"/>
          <a:ext cx="1299378" cy="825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BACB8-7E2B-8441-9219-AEC11D09239A}">
      <dsp:nvSpPr>
        <dsp:cNvPr id="0" name=""/>
        <dsp:cNvSpPr/>
      </dsp:nvSpPr>
      <dsp:spPr>
        <a:xfrm>
          <a:off x="6506552"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Standing Committees</a:t>
          </a:r>
        </a:p>
      </dsp:txBody>
      <dsp:txXfrm>
        <a:off x="6530719" y="3531299"/>
        <a:ext cx="1251044" cy="776771"/>
      </dsp:txXfrm>
    </dsp:sp>
    <dsp:sp modelId="{966D3D5D-6FEE-F846-A7BE-DAAA97BE96A8}">
      <dsp:nvSpPr>
        <dsp:cNvPr id="0" name=""/>
        <dsp:cNvSpPr/>
      </dsp:nvSpPr>
      <dsp:spPr>
        <a:xfrm>
          <a:off x="7950305" y="3369976"/>
          <a:ext cx="1299378" cy="825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45224-8E4B-EC4E-B278-D94D38FACA4E}">
      <dsp:nvSpPr>
        <dsp:cNvPr id="0" name=""/>
        <dsp:cNvSpPr/>
      </dsp:nvSpPr>
      <dsp:spPr>
        <a:xfrm>
          <a:off x="8094680"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Task Forces</a:t>
          </a:r>
        </a:p>
      </dsp:txBody>
      <dsp:txXfrm>
        <a:off x="8118847" y="3531299"/>
        <a:ext cx="1251044" cy="776771"/>
      </dsp:txXfrm>
    </dsp:sp>
    <dsp:sp modelId="{50A5BAB4-9D14-F54F-9B62-08083B6B8F19}">
      <dsp:nvSpPr>
        <dsp:cNvPr id="0" name=""/>
        <dsp:cNvSpPr/>
      </dsp:nvSpPr>
      <dsp:spPr>
        <a:xfrm>
          <a:off x="9538434" y="3369976"/>
          <a:ext cx="1299378" cy="825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9ABBF-3012-4F4E-9FE3-7646BF79722A}">
      <dsp:nvSpPr>
        <dsp:cNvPr id="0" name=""/>
        <dsp:cNvSpPr/>
      </dsp:nvSpPr>
      <dsp:spPr>
        <a:xfrm>
          <a:off x="9682809"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Faculty Councils</a:t>
          </a:r>
        </a:p>
      </dsp:txBody>
      <dsp:txXfrm>
        <a:off x="9706976" y="3531299"/>
        <a:ext cx="1251044" cy="7767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2AA21-1A71-4E7B-901D-5FC89960E071}" type="datetimeFigureOut">
              <a:rPr lang="en-US" smtClean="0"/>
              <a:t>8/30/23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B938B-BB9A-41A6-B8FD-2B37A314E71E}" type="slidenum">
              <a:rPr lang="en-US" smtClean="0"/>
              <a:t>‹#›</a:t>
            </a:fld>
            <a:endParaRPr lang="en-US"/>
          </a:p>
        </p:txBody>
      </p:sp>
    </p:spTree>
    <p:extLst>
      <p:ext uri="{BB962C8B-B14F-4D97-AF65-F5344CB8AC3E}">
        <p14:creationId xmlns:p14="http://schemas.microsoft.com/office/powerpoint/2010/main" val="262161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enate.ucsf.edu/sites/default/files/documents/orgchar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a:t>
            </a:r>
            <a:r>
              <a:rPr lang="en-US" baseline="0" dirty="0"/>
              <a:t> governance</a:t>
            </a:r>
          </a:p>
          <a:p>
            <a:endParaRPr lang="en-US" dirty="0"/>
          </a:p>
        </p:txBody>
      </p:sp>
      <p:sp>
        <p:nvSpPr>
          <p:cNvPr id="4" name="Slide Number Placeholder 3"/>
          <p:cNvSpPr>
            <a:spLocks noGrp="1"/>
          </p:cNvSpPr>
          <p:nvPr>
            <p:ph type="sldNum" sz="quarter" idx="10"/>
          </p:nvPr>
        </p:nvSpPr>
        <p:spPr/>
        <p:txBody>
          <a:bodyPr/>
          <a:lstStyle/>
          <a:p>
            <a:fld id="{E15B938B-BB9A-41A6-B8FD-2B37A314E71E}" type="slidenum">
              <a:rPr lang="en-US" smtClean="0"/>
              <a:t>2</a:t>
            </a:fld>
            <a:endParaRPr lang="en-US"/>
          </a:p>
        </p:txBody>
      </p:sp>
    </p:spTree>
    <p:extLst>
      <p:ext uri="{BB962C8B-B14F-4D97-AF65-F5344CB8AC3E}">
        <p14:creationId xmlns:p14="http://schemas.microsoft.com/office/powerpoint/2010/main" val="423127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https://senate.ucsf.edu/sites/default/files/documents/orgchart.pdf</a:t>
            </a:r>
            <a:endParaRPr lang="en-US" dirty="0"/>
          </a:p>
        </p:txBody>
      </p:sp>
      <p:sp>
        <p:nvSpPr>
          <p:cNvPr id="4" name="Slide Number Placeholder 3"/>
          <p:cNvSpPr>
            <a:spLocks noGrp="1"/>
          </p:cNvSpPr>
          <p:nvPr>
            <p:ph type="sldNum" sz="quarter" idx="10"/>
          </p:nvPr>
        </p:nvSpPr>
        <p:spPr/>
        <p:txBody>
          <a:bodyPr/>
          <a:lstStyle/>
          <a:p>
            <a:fld id="{E15B938B-BB9A-41A6-B8FD-2B37A314E71E}" type="slidenum">
              <a:rPr lang="en-US" smtClean="0"/>
              <a:t>4</a:t>
            </a:fld>
            <a:endParaRPr lang="en-US"/>
          </a:p>
        </p:txBody>
      </p:sp>
    </p:spTree>
    <p:extLst>
      <p:ext uri="{BB962C8B-B14F-4D97-AF65-F5344CB8AC3E}">
        <p14:creationId xmlns:p14="http://schemas.microsoft.com/office/powerpoint/2010/main" val="67253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Our charge is to focus on areas of concern where we can make improvements in the research enterprise at UCSF and to elevate those concerns and articulate to those concerns to leadership for change. </a:t>
            </a:r>
          </a:p>
        </p:txBody>
      </p:sp>
      <p:sp>
        <p:nvSpPr>
          <p:cNvPr id="4" name="Slide Number Placeholder 3"/>
          <p:cNvSpPr>
            <a:spLocks noGrp="1"/>
          </p:cNvSpPr>
          <p:nvPr>
            <p:ph type="sldNum" sz="quarter" idx="10"/>
          </p:nvPr>
        </p:nvSpPr>
        <p:spPr/>
        <p:txBody>
          <a:bodyPr/>
          <a:lstStyle/>
          <a:p>
            <a:fld id="{E15B938B-BB9A-41A6-B8FD-2B37A314E71E}" type="slidenum">
              <a:rPr lang="en-US" smtClean="0"/>
              <a:t>7</a:t>
            </a:fld>
            <a:endParaRPr lang="en-US"/>
          </a:p>
        </p:txBody>
      </p:sp>
    </p:spTree>
    <p:extLst>
      <p:ext uri="{BB962C8B-B14F-4D97-AF65-F5344CB8AC3E}">
        <p14:creationId xmlns:p14="http://schemas.microsoft.com/office/powerpoint/2010/main" val="407807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will die. Things will thrive despite us; others will thrive because of us. Things will be overwatered. Things will not get enough water. We are not going to become professional gardeners. We only meet for 16 hours over the course of the year. We recognize that our influence is limited but it is also real, so let’s plant some seeds, remember to water them, and see what we can grow.</a:t>
            </a:r>
          </a:p>
        </p:txBody>
      </p:sp>
      <p:sp>
        <p:nvSpPr>
          <p:cNvPr id="4" name="Slide Number Placeholder 3"/>
          <p:cNvSpPr>
            <a:spLocks noGrp="1"/>
          </p:cNvSpPr>
          <p:nvPr>
            <p:ph type="sldNum" sz="quarter" idx="5"/>
          </p:nvPr>
        </p:nvSpPr>
        <p:spPr/>
        <p:txBody>
          <a:bodyPr/>
          <a:lstStyle/>
          <a:p>
            <a:fld id="{E15B938B-BB9A-41A6-B8FD-2B37A314E71E}" type="slidenum">
              <a:rPr lang="en-US" smtClean="0"/>
              <a:t>8</a:t>
            </a:fld>
            <a:endParaRPr lang="en-US"/>
          </a:p>
        </p:txBody>
      </p:sp>
    </p:spTree>
    <p:extLst>
      <p:ext uri="{BB962C8B-B14F-4D97-AF65-F5344CB8AC3E}">
        <p14:creationId xmlns:p14="http://schemas.microsoft.com/office/powerpoint/2010/main" val="358763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a:t>
            </a:r>
            <a:r>
              <a:rPr lang="en-US" baseline="0" dirty="0"/>
              <a:t> governance</a:t>
            </a:r>
          </a:p>
          <a:p>
            <a:endParaRPr lang="en-US" dirty="0"/>
          </a:p>
        </p:txBody>
      </p:sp>
      <p:sp>
        <p:nvSpPr>
          <p:cNvPr id="4" name="Slide Number Placeholder 3"/>
          <p:cNvSpPr>
            <a:spLocks noGrp="1"/>
          </p:cNvSpPr>
          <p:nvPr>
            <p:ph type="sldNum" sz="quarter" idx="10"/>
          </p:nvPr>
        </p:nvSpPr>
        <p:spPr/>
        <p:txBody>
          <a:bodyPr/>
          <a:lstStyle/>
          <a:p>
            <a:fld id="{E15B938B-BB9A-41A6-B8FD-2B37A314E71E}" type="slidenum">
              <a:rPr lang="en-US" smtClean="0"/>
              <a:t>9</a:t>
            </a:fld>
            <a:endParaRPr lang="en-US"/>
          </a:p>
        </p:txBody>
      </p:sp>
    </p:spTree>
    <p:extLst>
      <p:ext uri="{BB962C8B-B14F-4D97-AF65-F5344CB8AC3E}">
        <p14:creationId xmlns:p14="http://schemas.microsoft.com/office/powerpoint/2010/main" val="198178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810B75-8CF6-47CA-8677-52D05E8D5390}"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71442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0B75-8CF6-47CA-8677-52D05E8D5390}"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405244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0B75-8CF6-47CA-8677-52D05E8D5390}"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410950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0B75-8CF6-47CA-8677-52D05E8D5390}"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352007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10B75-8CF6-47CA-8677-52D05E8D5390}"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83571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810B75-8CF6-47CA-8677-52D05E8D5390}" type="datetimeFigureOut">
              <a:rPr lang="en-US" smtClean="0"/>
              <a:t>8/30/23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24311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810B75-8CF6-47CA-8677-52D05E8D5390}" type="datetimeFigureOut">
              <a:rPr lang="en-US" smtClean="0"/>
              <a:t>8/30/23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88222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810B75-8CF6-47CA-8677-52D05E8D5390}" type="datetimeFigureOut">
              <a:rPr lang="en-US" smtClean="0"/>
              <a:t>8/30/23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255496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10B75-8CF6-47CA-8677-52D05E8D5390}" type="datetimeFigureOut">
              <a:rPr lang="en-US" smtClean="0"/>
              <a:t>8/30/23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316900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10B75-8CF6-47CA-8677-52D05E8D5390}" type="datetimeFigureOut">
              <a:rPr lang="en-US" smtClean="0"/>
              <a:t>8/30/23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10639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10B75-8CF6-47CA-8677-52D05E8D5390}" type="datetimeFigureOut">
              <a:rPr lang="en-US" smtClean="0"/>
              <a:t>8/30/23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347990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10B75-8CF6-47CA-8677-52D05E8D5390}" type="datetimeFigureOut">
              <a:rPr lang="en-US" smtClean="0"/>
              <a:t>8/30/23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8F357-C32F-4105-8648-FAA747EF6D9D}" type="slidenum">
              <a:rPr lang="en-US" smtClean="0"/>
              <a:t>‹#›</a:t>
            </a:fld>
            <a:endParaRPr lang="en-US"/>
          </a:p>
        </p:txBody>
      </p:sp>
    </p:spTree>
    <p:extLst>
      <p:ext uri="{BB962C8B-B14F-4D97-AF65-F5344CB8AC3E}">
        <p14:creationId xmlns:p14="http://schemas.microsoft.com/office/powerpoint/2010/main" val="1470234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enate.ucsf.edu/bylaws#no17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3018-CCE6-6618-1DB6-BB1C0BAC4112}"/>
              </a:ext>
            </a:extLst>
          </p:cNvPr>
          <p:cNvSpPr>
            <a:spLocks noGrp="1"/>
          </p:cNvSpPr>
          <p:nvPr>
            <p:ph type="ctrTitle"/>
          </p:nvPr>
        </p:nvSpPr>
        <p:spPr>
          <a:xfrm>
            <a:off x="1524000" y="1500153"/>
            <a:ext cx="9144000" cy="3152613"/>
          </a:xfrm>
        </p:spPr>
        <p:txBody>
          <a:bodyPr>
            <a:normAutofit fontScale="90000"/>
          </a:bodyPr>
          <a:lstStyle/>
          <a:p>
            <a:r>
              <a:rPr lang="en-US" b="1" dirty="0">
                <a:latin typeface="Calibri" panose="020F0502020204030204" pitchFamily="34" charset="0"/>
                <a:cs typeface="Calibri" panose="020F0502020204030204" pitchFamily="34" charset="0"/>
              </a:rPr>
              <a:t>Committee on Space</a:t>
            </a:r>
            <a:br>
              <a:rPr lang="en-US"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Academic Senate Orientation</a:t>
            </a:r>
          </a:p>
        </p:txBody>
      </p:sp>
    </p:spTree>
    <p:extLst>
      <p:ext uri="{BB962C8B-B14F-4D97-AF65-F5344CB8AC3E}">
        <p14:creationId xmlns:p14="http://schemas.microsoft.com/office/powerpoint/2010/main" val="100393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Calibri" panose="020F0502020204030204" pitchFamily="34" charset="0"/>
                <a:cs typeface="Calibri" panose="020F0502020204030204" pitchFamily="34" charset="0"/>
                <a:hlinkClick r:id="rId2"/>
              </a:rPr>
              <a:t>Duties (from the bylaws)</a:t>
            </a:r>
            <a:r>
              <a:rPr lang="en-US" b="1" dirty="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561860" y="1336431"/>
            <a:ext cx="10972800" cy="5205046"/>
          </a:xfrm>
        </p:spPr>
        <p:txBody>
          <a:bodyPr tIns="0" anchor="t" anchorCtr="0">
            <a:noAutofit/>
          </a:bodyPr>
          <a:lstStyle/>
          <a:p>
            <a:pPr marL="514350" indent="-514350" algn="l">
              <a:spcBef>
                <a:spcPts val="2200"/>
              </a:spcBef>
              <a:buFont typeface="+mj-lt"/>
              <a:buAutoNum type="arabicPeriod"/>
            </a:pPr>
            <a:endParaRPr lang="en-US" sz="1800" b="0" i="0" dirty="0">
              <a:solidFill>
                <a:srgbClr val="353A3F"/>
              </a:solidFill>
              <a:effectLst/>
              <a:latin typeface="Calibri" panose="020F0502020204030204" pitchFamily="34" charset="0"/>
              <a:cs typeface="Calibri" panose="020F0502020204030204" pitchFamily="34" charset="0"/>
            </a:endParaRPr>
          </a:p>
          <a:p>
            <a:pPr marL="514350" indent="-514350">
              <a:lnSpc>
                <a:spcPct val="120000"/>
              </a:lnSpc>
              <a:spcBef>
                <a:spcPts val="0"/>
              </a:spcBef>
              <a:buFont typeface="+mj-lt"/>
              <a:buAutoNum type="arabicPeriod"/>
            </a:pPr>
            <a:r>
              <a:rPr lang="en-US" sz="1800" u="sng" dirty="0">
                <a:solidFill>
                  <a:srgbClr val="353A3F"/>
                </a:solidFill>
                <a:latin typeface="Calibri" panose="020F0502020204030204" pitchFamily="34" charset="0"/>
                <a:cs typeface="Calibri" panose="020F0502020204030204" pitchFamily="34" charset="0"/>
              </a:rPr>
              <a:t>Set general principles and goals to guide UCSF space stewardship</a:t>
            </a:r>
            <a:r>
              <a:rPr lang="en-US" sz="1800" dirty="0">
                <a:solidFill>
                  <a:srgbClr val="353A3F"/>
                </a:solidFill>
                <a:latin typeface="Calibri" panose="020F0502020204030204" pitchFamily="34" charset="0"/>
                <a:cs typeface="Calibri" panose="020F0502020204030204" pitchFamily="34" charset="0"/>
              </a:rPr>
              <a:t>, including maintenance of existing infrastructure, making recommendations regarding occupancy of new and renovated buildings, monitoring space usage and occupant satisfaction.</a:t>
            </a:r>
          </a:p>
          <a:p>
            <a:pPr marL="514350" indent="-514350">
              <a:lnSpc>
                <a:spcPct val="120000"/>
              </a:lnSpc>
              <a:buFont typeface="+mj-lt"/>
              <a:buAutoNum type="arabicPeriod"/>
            </a:pPr>
            <a:r>
              <a:rPr lang="en-US" sz="1800" dirty="0">
                <a:solidFill>
                  <a:srgbClr val="353A3F"/>
                </a:solidFill>
                <a:latin typeface="Calibri" panose="020F0502020204030204" pitchFamily="34" charset="0"/>
                <a:cs typeface="Calibri" panose="020F0502020204030204" pitchFamily="34" charset="0"/>
              </a:rPr>
              <a:t>To maintain liaison with other committees of the Division, Chancellor- appointed committees, and Faculty Council of the Schools on matters related to space.</a:t>
            </a:r>
          </a:p>
          <a:p>
            <a:pPr marL="514350" indent="-514350">
              <a:lnSpc>
                <a:spcPct val="120000"/>
              </a:lnSpc>
              <a:buFont typeface="+mj-lt"/>
              <a:buAutoNum type="arabicPeriod"/>
            </a:pPr>
            <a:r>
              <a:rPr lang="en-US" sz="1800" u="sng" dirty="0">
                <a:solidFill>
                  <a:srgbClr val="353A3F"/>
                </a:solidFill>
                <a:latin typeface="Calibri" panose="020F0502020204030204" pitchFamily="34" charset="0"/>
                <a:cs typeface="Calibri" panose="020F0502020204030204" pitchFamily="34" charset="0"/>
              </a:rPr>
              <a:t>Coordinate Senate efforts and input into UCSF space planning committees and subcommittees</a:t>
            </a:r>
            <a:r>
              <a:rPr lang="en-US" sz="1800" dirty="0">
                <a:solidFill>
                  <a:srgbClr val="353A3F"/>
                </a:solidFill>
                <a:latin typeface="Calibri" panose="020F0502020204030204" pitchFamily="34" charset="0"/>
                <a:cs typeface="Calibri" panose="020F0502020204030204" pitchFamily="34" charset="0"/>
              </a:rPr>
              <a:t>, including COLASC, which per Bylaw 165.B. has authority over library space. Senate input and comments over space planning may include, but is not limited to, the occupancy of new buildings, and modifications to existing buildings and structures.</a:t>
            </a:r>
          </a:p>
          <a:p>
            <a:pPr marL="514350" indent="-514350">
              <a:lnSpc>
                <a:spcPct val="120000"/>
              </a:lnSpc>
              <a:buFont typeface="+mj-lt"/>
              <a:buAutoNum type="arabicPeriod"/>
            </a:pPr>
            <a:r>
              <a:rPr lang="en-US" sz="1800" dirty="0">
                <a:solidFill>
                  <a:srgbClr val="353A3F"/>
                </a:solidFill>
                <a:latin typeface="Calibri" panose="020F0502020204030204" pitchFamily="34" charset="0"/>
                <a:cs typeface="Calibri" panose="020F0502020204030204" pitchFamily="34" charset="0"/>
              </a:rPr>
              <a:t>Report quarterly to the Executive Council and annually to the Division on UCSF space planning, as well as related policies and initiatives.</a:t>
            </a:r>
          </a:p>
          <a:p>
            <a:pPr marL="514350" indent="-514350">
              <a:lnSpc>
                <a:spcPct val="120000"/>
              </a:lnSpc>
              <a:buFont typeface="+mj-lt"/>
              <a:buAutoNum type="arabicPeriod"/>
            </a:pPr>
            <a:r>
              <a:rPr lang="en-US" sz="1800" dirty="0">
                <a:solidFill>
                  <a:srgbClr val="353A3F"/>
                </a:solidFill>
                <a:latin typeface="Calibri" panose="020F0502020204030204" pitchFamily="34" charset="0"/>
                <a:cs typeface="Calibri" panose="020F0502020204030204" pitchFamily="34" charset="0"/>
              </a:rPr>
              <a:t>To consider and report upon such matters as may be referred to it by the President of the University, the Chancellor, the Division, any Faculty Council, or other committee of the Division. </a:t>
            </a:r>
          </a:p>
        </p:txBody>
      </p:sp>
    </p:spTree>
    <p:extLst>
      <p:ext uri="{BB962C8B-B14F-4D97-AF65-F5344CB8AC3E}">
        <p14:creationId xmlns:p14="http://schemas.microsoft.com/office/powerpoint/2010/main" val="392052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4F77-6245-58BB-C31A-2AEB9119CE79}"/>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ASCOS meets with campus leaders to discuss UCSF space issues</a:t>
            </a:r>
          </a:p>
        </p:txBody>
      </p:sp>
      <p:sp>
        <p:nvSpPr>
          <p:cNvPr id="4" name="Rounded Rectangle 3">
            <a:extLst>
              <a:ext uri="{FF2B5EF4-FFF2-40B4-BE49-F238E27FC236}">
                <a16:creationId xmlns:a16="http://schemas.microsoft.com/office/drawing/2014/main" id="{35E8C646-36A0-33A2-7136-89EB57A97301}"/>
              </a:ext>
            </a:extLst>
          </p:cNvPr>
          <p:cNvSpPr/>
          <p:nvPr/>
        </p:nvSpPr>
        <p:spPr>
          <a:xfrm>
            <a:off x="739048" y="1690688"/>
            <a:ext cx="6223611" cy="4842315"/>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dirty="0">
                <a:solidFill>
                  <a:schemeClr val="accent1"/>
                </a:solidFill>
              </a:rPr>
              <a:t>Some of last year’s guests</a:t>
            </a:r>
          </a:p>
        </p:txBody>
      </p:sp>
      <p:sp>
        <p:nvSpPr>
          <p:cNvPr id="5" name="Rounded Rectangle 4">
            <a:extLst>
              <a:ext uri="{FF2B5EF4-FFF2-40B4-BE49-F238E27FC236}">
                <a16:creationId xmlns:a16="http://schemas.microsoft.com/office/drawing/2014/main" id="{13CB5931-26B2-4BED-26F4-8388C3F8671A}"/>
              </a:ext>
            </a:extLst>
          </p:cNvPr>
          <p:cNvSpPr/>
          <p:nvPr/>
        </p:nvSpPr>
        <p:spPr>
          <a:xfrm>
            <a:off x="7381301" y="1690688"/>
            <a:ext cx="4239656" cy="4842315"/>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dirty="0">
                <a:solidFill>
                  <a:schemeClr val="accent1"/>
                </a:solidFill>
              </a:rPr>
              <a:t>Guests scheduled for this year</a:t>
            </a:r>
          </a:p>
          <a:p>
            <a:pPr algn="ctr"/>
            <a:r>
              <a:rPr lang="en-US" sz="2200" dirty="0">
                <a:solidFill>
                  <a:schemeClr val="accent1"/>
                </a:solidFill>
              </a:rPr>
              <a:t>(so far)</a:t>
            </a:r>
          </a:p>
        </p:txBody>
      </p:sp>
      <p:sp>
        <p:nvSpPr>
          <p:cNvPr id="6" name="Content Placeholder 2">
            <a:extLst>
              <a:ext uri="{FF2B5EF4-FFF2-40B4-BE49-F238E27FC236}">
                <a16:creationId xmlns:a16="http://schemas.microsoft.com/office/drawing/2014/main" id="{1ACFD69D-A20A-20F8-2FEB-C779D561CAE4}"/>
              </a:ext>
            </a:extLst>
          </p:cNvPr>
          <p:cNvSpPr>
            <a:spLocks noGrp="1"/>
          </p:cNvSpPr>
          <p:nvPr>
            <p:ph idx="1"/>
          </p:nvPr>
        </p:nvSpPr>
        <p:spPr>
          <a:xfrm>
            <a:off x="977715" y="2491531"/>
            <a:ext cx="5746276" cy="4070858"/>
          </a:xfrm>
        </p:spPr>
        <p:txBody>
          <a:bodyPr>
            <a:normAutofit fontScale="92500" lnSpcReduction="20000"/>
          </a:bodyPr>
          <a:lstStyle/>
          <a:p>
            <a:r>
              <a:rPr lang="en-US" sz="2000" dirty="0"/>
              <a:t>Catherine Lucey, Executive Vice Chancellor and Provost</a:t>
            </a:r>
          </a:p>
          <a:p>
            <a:r>
              <a:rPr lang="en-US" sz="2000" dirty="0"/>
              <a:t>Hal Collard, Vice Chancellor of Research </a:t>
            </a:r>
          </a:p>
          <a:p>
            <a:r>
              <a:rPr lang="en-US" sz="2000" dirty="0"/>
              <a:t>Robert </a:t>
            </a:r>
            <a:r>
              <a:rPr lang="en-US" sz="2000" dirty="0" err="1"/>
              <a:t>Blelloch</a:t>
            </a:r>
            <a:r>
              <a:rPr lang="en-US" sz="2000" dirty="0"/>
              <a:t>, Faculty Space Review Committee Chair</a:t>
            </a:r>
          </a:p>
          <a:p>
            <a:r>
              <a:rPr lang="en-US" sz="2000" dirty="0"/>
              <a:t>Elena Fuentes-</a:t>
            </a:r>
            <a:r>
              <a:rPr lang="en-US" sz="2000" dirty="0" err="1"/>
              <a:t>Afflick</a:t>
            </a:r>
            <a:r>
              <a:rPr lang="en-US" sz="2000" dirty="0"/>
              <a:t>, Vice Dean for the UCSF School of Medicine at ZSFGH </a:t>
            </a:r>
          </a:p>
          <a:p>
            <a:r>
              <a:rPr lang="en-US" sz="2000" dirty="0"/>
              <a:t>Neil Powe, Chief of Medicine at ZSFGH.  </a:t>
            </a:r>
          </a:p>
          <a:p>
            <a:r>
              <a:rPr lang="en-US" sz="2000" dirty="0"/>
              <a:t>Maye Chrisman, School of Medicine (SOM) Vice Dean for Administration and Finance</a:t>
            </a:r>
          </a:p>
          <a:p>
            <a:r>
              <a:rPr lang="en-US" sz="2000" dirty="0"/>
              <a:t>Dave Morgan, SOM Vice Dean for Research. Rick Larsen, Director of Research Informatics </a:t>
            </a:r>
          </a:p>
          <a:p>
            <a:r>
              <a:rPr lang="en-US" sz="2000" dirty="0"/>
              <a:t>Jerome </a:t>
            </a:r>
            <a:r>
              <a:rPr lang="en-US" sz="2000" dirty="0" err="1"/>
              <a:t>Sak</a:t>
            </a:r>
            <a:r>
              <a:rPr lang="en-US" sz="2000" dirty="0"/>
              <a:t>, Executive Director, Institutional Analysis &amp; Decision Support</a:t>
            </a:r>
          </a:p>
        </p:txBody>
      </p:sp>
      <p:sp>
        <p:nvSpPr>
          <p:cNvPr id="7" name="Content Placeholder 2">
            <a:extLst>
              <a:ext uri="{FF2B5EF4-FFF2-40B4-BE49-F238E27FC236}">
                <a16:creationId xmlns:a16="http://schemas.microsoft.com/office/drawing/2014/main" id="{70057F53-00E1-F2EB-59CF-8EAC9AD9F8A5}"/>
              </a:ext>
            </a:extLst>
          </p:cNvPr>
          <p:cNvSpPr txBox="1">
            <a:spLocks/>
          </p:cNvSpPr>
          <p:nvPr/>
        </p:nvSpPr>
        <p:spPr>
          <a:xfrm>
            <a:off x="7809129" y="2755934"/>
            <a:ext cx="3544671" cy="3292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Robert </a:t>
            </a:r>
            <a:r>
              <a:rPr lang="en-US" sz="2200" dirty="0" err="1"/>
              <a:t>Blelloch</a:t>
            </a:r>
            <a:r>
              <a:rPr lang="en-US" sz="2200" dirty="0"/>
              <a:t>, Chair, Faculty Space Review Committee</a:t>
            </a:r>
          </a:p>
          <a:p>
            <a:endParaRPr lang="en-US" sz="2200" dirty="0"/>
          </a:p>
        </p:txBody>
      </p:sp>
    </p:spTree>
    <p:extLst>
      <p:ext uri="{BB962C8B-B14F-4D97-AF65-F5344CB8AC3E}">
        <p14:creationId xmlns:p14="http://schemas.microsoft.com/office/powerpoint/2010/main" val="255835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4F77-6245-58BB-C31A-2AEB9119CE79}"/>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For discussion: Ongoing issues and priorities for the year</a:t>
            </a:r>
          </a:p>
        </p:txBody>
      </p:sp>
      <p:sp>
        <p:nvSpPr>
          <p:cNvPr id="6" name="Content Placeholder 2">
            <a:extLst>
              <a:ext uri="{FF2B5EF4-FFF2-40B4-BE49-F238E27FC236}">
                <a16:creationId xmlns:a16="http://schemas.microsoft.com/office/drawing/2014/main" id="{1ACFD69D-A20A-20F8-2FEB-C779D561CAE4}"/>
              </a:ext>
            </a:extLst>
          </p:cNvPr>
          <p:cNvSpPr>
            <a:spLocks noGrp="1"/>
          </p:cNvSpPr>
          <p:nvPr>
            <p:ph idx="1"/>
          </p:nvPr>
        </p:nvSpPr>
        <p:spPr>
          <a:xfrm>
            <a:off x="1021339" y="1830518"/>
            <a:ext cx="10149321" cy="3424527"/>
          </a:xfrm>
        </p:spPr>
        <p:txBody>
          <a:bodyPr>
            <a:normAutofit fontScale="92500" lnSpcReduction="10000"/>
          </a:bodyPr>
          <a:lstStyle/>
          <a:p>
            <a:pPr marR="0" lvl="0">
              <a:spcBef>
                <a:spcPts val="365"/>
              </a:spcBef>
              <a:spcAft>
                <a:spcPts val="1270"/>
              </a:spcAft>
            </a:pPr>
            <a:r>
              <a:rPr lang="en-US" sz="2400" b="0" dirty="0">
                <a:effectLst/>
                <a:latin typeface="Calibri" panose="020F0502020204030204" pitchFamily="34" charset="0"/>
                <a:ea typeface="Arial" panose="020B0604020202020204" pitchFamily="34" charset="0"/>
                <a:cs typeface="Calibri" panose="020F0502020204030204" pitchFamily="34" charset="0"/>
              </a:rPr>
              <a:t>Parnassus Space Planning and Transferring Lessons Learned from the ZSFGH Pride Hall</a:t>
            </a:r>
            <a:endParaRPr lang="en-US" sz="2400" b="1" dirty="0">
              <a:effectLst/>
              <a:latin typeface="Calibri" panose="020F0502020204030204" pitchFamily="34" charset="0"/>
              <a:ea typeface="Arial" panose="020B0604020202020204" pitchFamily="34" charset="0"/>
              <a:cs typeface="Calibri" panose="020F0502020204030204" pitchFamily="34" charset="0"/>
            </a:endParaRPr>
          </a:p>
          <a:p>
            <a:pPr marR="0" lvl="0">
              <a:spcBef>
                <a:spcPts val="365"/>
              </a:spcBef>
              <a:spcAft>
                <a:spcPts val="1270"/>
              </a:spcAft>
            </a:pPr>
            <a:r>
              <a:rPr lang="en-US" sz="2400" b="0" dirty="0">
                <a:effectLst/>
                <a:latin typeface="Calibri" panose="020F0502020204030204" pitchFamily="34" charset="0"/>
                <a:ea typeface="Arial" panose="020B0604020202020204" pitchFamily="34" charset="0"/>
                <a:cs typeface="Calibri" panose="020F0502020204030204" pitchFamily="34" charset="0"/>
              </a:rPr>
              <a:t>Transparency and Equity in Space Allocations</a:t>
            </a:r>
            <a:endParaRPr lang="en-US" sz="2400" b="1" dirty="0">
              <a:effectLst/>
              <a:latin typeface="Calibri" panose="020F0502020204030204" pitchFamily="34" charset="0"/>
              <a:ea typeface="Arial" panose="020B0604020202020204" pitchFamily="34" charset="0"/>
              <a:cs typeface="Calibri" panose="020F0502020204030204" pitchFamily="34" charset="0"/>
            </a:endParaRPr>
          </a:p>
          <a:p>
            <a:pPr marR="0" lvl="0">
              <a:spcBef>
                <a:spcPts val="365"/>
              </a:spcBef>
              <a:spcAft>
                <a:spcPts val="1270"/>
              </a:spcAft>
            </a:pPr>
            <a:r>
              <a:rPr lang="en-US" sz="2400" b="0" dirty="0">
                <a:effectLst/>
                <a:latin typeface="Calibri" panose="020F0502020204030204" pitchFamily="34" charset="0"/>
                <a:ea typeface="Arial" panose="020B0604020202020204" pitchFamily="34" charset="0"/>
                <a:cs typeface="Calibri" panose="020F0502020204030204" pitchFamily="34" charset="0"/>
              </a:rPr>
              <a:t>Building Programming and Governance </a:t>
            </a:r>
            <a:endParaRPr lang="en-US" sz="2400" b="1" dirty="0">
              <a:effectLst/>
              <a:latin typeface="Calibri" panose="020F0502020204030204" pitchFamily="34" charset="0"/>
              <a:ea typeface="Arial" panose="020B0604020202020204" pitchFamily="34" charset="0"/>
              <a:cs typeface="Calibri" panose="020F0502020204030204" pitchFamily="34" charset="0"/>
            </a:endParaRPr>
          </a:p>
          <a:p>
            <a:pPr marR="0" lvl="0">
              <a:spcBef>
                <a:spcPts val="365"/>
              </a:spcBef>
              <a:spcAft>
                <a:spcPts val="1270"/>
              </a:spcAft>
            </a:pPr>
            <a:r>
              <a:rPr lang="en-US" sz="2400" b="0" dirty="0">
                <a:effectLst/>
                <a:latin typeface="Calibri" panose="020F0502020204030204" pitchFamily="34" charset="0"/>
                <a:ea typeface="Arial" panose="020B0604020202020204" pitchFamily="34" charset="0"/>
                <a:cs typeface="Calibri" panose="020F0502020204030204" pitchFamily="34" charset="0"/>
              </a:rPr>
              <a:t>Remote Work and Its Implications for Space</a:t>
            </a:r>
            <a:endParaRPr lang="en-US" sz="2400" b="1" dirty="0">
              <a:effectLst/>
              <a:latin typeface="Calibri" panose="020F0502020204030204" pitchFamily="34" charset="0"/>
              <a:ea typeface="Arial" panose="020B0604020202020204" pitchFamily="34" charset="0"/>
              <a:cs typeface="Calibri" panose="020F0502020204030204" pitchFamily="34" charset="0"/>
            </a:endParaRPr>
          </a:p>
          <a:p>
            <a:pPr marR="0" lvl="0">
              <a:spcBef>
                <a:spcPts val="365"/>
              </a:spcBef>
              <a:spcAft>
                <a:spcPts val="1270"/>
              </a:spcAft>
            </a:pPr>
            <a:r>
              <a:rPr lang="en-US" sz="2400" b="0" dirty="0">
                <a:effectLst/>
                <a:latin typeface="Calibri" panose="020F0502020204030204" pitchFamily="34" charset="0"/>
                <a:ea typeface="Arial" panose="020B0604020202020204" pitchFamily="34" charset="0"/>
                <a:cs typeface="Calibri" panose="020F0502020204030204" pitchFamily="34" charset="0"/>
              </a:rPr>
              <a:t>Effective Assessment of Space Utilization</a:t>
            </a:r>
            <a:endParaRPr lang="en-US" sz="2400" b="1" dirty="0">
              <a:effectLst/>
              <a:latin typeface="Calibri" panose="020F0502020204030204" pitchFamily="34" charset="0"/>
              <a:ea typeface="Arial" panose="020B0604020202020204" pitchFamily="34" charset="0"/>
              <a:cs typeface="Calibri" panose="020F0502020204030204" pitchFamily="34" charset="0"/>
            </a:endParaRPr>
          </a:p>
          <a:p>
            <a:pPr marR="0" lvl="0">
              <a:spcBef>
                <a:spcPts val="365"/>
              </a:spcBef>
              <a:spcAft>
                <a:spcPts val="1270"/>
              </a:spcAft>
            </a:pPr>
            <a:r>
              <a:rPr lang="en-US" sz="2400" b="0" dirty="0">
                <a:effectLst/>
                <a:latin typeface="Calibri" panose="020F0502020204030204" pitchFamily="34" charset="0"/>
                <a:ea typeface="Arial" panose="020B0604020202020204" pitchFamily="34" charset="0"/>
                <a:cs typeface="Calibri" panose="020F0502020204030204" pitchFamily="34" charset="0"/>
              </a:rPr>
              <a:t>Sustainability and Space</a:t>
            </a:r>
          </a:p>
          <a:p>
            <a:pPr marR="0" lvl="0">
              <a:spcBef>
                <a:spcPts val="365"/>
              </a:spcBef>
              <a:spcAft>
                <a:spcPts val="1270"/>
              </a:spcAft>
            </a:pPr>
            <a:r>
              <a:rPr lang="en-US" sz="2400" dirty="0">
                <a:effectLst/>
                <a:latin typeface="Calibri" panose="020F0502020204030204" pitchFamily="34" charset="0"/>
                <a:ea typeface="Arial" panose="020B0604020202020204" pitchFamily="34" charset="0"/>
                <a:cs typeface="Calibri" panose="020F0502020204030204" pitchFamily="34" charset="0"/>
              </a:rPr>
              <a:t>Policies Governing the Use of Shared Spaces</a:t>
            </a:r>
          </a:p>
        </p:txBody>
      </p:sp>
      <p:sp>
        <p:nvSpPr>
          <p:cNvPr id="3" name="Rounded Rectangle 2">
            <a:extLst>
              <a:ext uri="{FF2B5EF4-FFF2-40B4-BE49-F238E27FC236}">
                <a16:creationId xmlns:a16="http://schemas.microsoft.com/office/drawing/2014/main" id="{5FA49C77-9388-A542-433D-187CF75CDE8D}"/>
              </a:ext>
            </a:extLst>
          </p:cNvPr>
          <p:cNvSpPr/>
          <p:nvPr/>
        </p:nvSpPr>
        <p:spPr>
          <a:xfrm>
            <a:off x="2945176" y="5409282"/>
            <a:ext cx="6301648" cy="870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What else should be on this list? </a:t>
            </a:r>
          </a:p>
          <a:p>
            <a:pPr algn="ctr"/>
            <a:r>
              <a:rPr lang="en-US" sz="2200" b="1" dirty="0"/>
              <a:t>Who do we want to meet with this year?</a:t>
            </a:r>
          </a:p>
        </p:txBody>
      </p:sp>
    </p:spTree>
    <p:extLst>
      <p:ext uri="{BB962C8B-B14F-4D97-AF65-F5344CB8AC3E}">
        <p14:creationId xmlns:p14="http://schemas.microsoft.com/office/powerpoint/2010/main" val="253818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pPr algn="ctr"/>
            <a:r>
              <a:rPr lang="en-US" dirty="0">
                <a:latin typeface="Calibri" panose="020F0502020204030204" pitchFamily="34" charset="0"/>
                <a:cs typeface="Calibri" panose="020F0502020204030204" pitchFamily="34" charset="0"/>
              </a:rPr>
              <a:t>What is the Academic Senate?</a:t>
            </a:r>
          </a:p>
        </p:txBody>
      </p:sp>
    </p:spTree>
    <p:extLst>
      <p:ext uri="{BB962C8B-B14F-4D97-AF65-F5344CB8AC3E}">
        <p14:creationId xmlns:p14="http://schemas.microsoft.com/office/powerpoint/2010/main" val="221368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276BD-D569-0D62-1735-7614801A7623}"/>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The Academic Senate plays many roles on campus</a:t>
            </a:r>
          </a:p>
        </p:txBody>
      </p:sp>
      <p:sp>
        <p:nvSpPr>
          <p:cNvPr id="14" name="Rounded Rectangle 13">
            <a:extLst>
              <a:ext uri="{FF2B5EF4-FFF2-40B4-BE49-F238E27FC236}">
                <a16:creationId xmlns:a16="http://schemas.microsoft.com/office/drawing/2014/main" id="{6E0B5060-8C40-F645-912E-90A4CF7C7E0A}"/>
              </a:ext>
            </a:extLst>
          </p:cNvPr>
          <p:cNvSpPr/>
          <p:nvPr/>
        </p:nvSpPr>
        <p:spPr>
          <a:xfrm>
            <a:off x="950204" y="3040565"/>
            <a:ext cx="2350008" cy="1819656"/>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dirty="0">
                <a:solidFill>
                  <a:srgbClr val="000000"/>
                </a:solidFill>
              </a:rPr>
              <a:t>Enables faculty to exercise shared governance of the University</a:t>
            </a:r>
          </a:p>
        </p:txBody>
      </p:sp>
      <p:sp>
        <p:nvSpPr>
          <p:cNvPr id="16" name="Rounded Rectangle 15">
            <a:extLst>
              <a:ext uri="{FF2B5EF4-FFF2-40B4-BE49-F238E27FC236}">
                <a16:creationId xmlns:a16="http://schemas.microsoft.com/office/drawing/2014/main" id="{EDCA64FB-1FF5-EDA2-4C46-F45E3450B153}"/>
              </a:ext>
            </a:extLst>
          </p:cNvPr>
          <p:cNvSpPr/>
          <p:nvPr/>
        </p:nvSpPr>
        <p:spPr>
          <a:xfrm>
            <a:off x="6043782" y="1680090"/>
            <a:ext cx="2350008" cy="1816564"/>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dirty="0">
                <a:solidFill>
                  <a:srgbClr val="000000"/>
                </a:solidFill>
              </a:rPr>
              <a:t>Advises the Chancellor on the promotion and appointment of faculty</a:t>
            </a:r>
            <a:endParaRPr lang="en-US" dirty="0"/>
          </a:p>
        </p:txBody>
      </p:sp>
      <p:sp>
        <p:nvSpPr>
          <p:cNvPr id="18" name="Rounded Rectangle 17">
            <a:extLst>
              <a:ext uri="{FF2B5EF4-FFF2-40B4-BE49-F238E27FC236}">
                <a16:creationId xmlns:a16="http://schemas.microsoft.com/office/drawing/2014/main" id="{DC5662F2-CE05-2BB1-0223-8A87007D8D6B}"/>
              </a:ext>
            </a:extLst>
          </p:cNvPr>
          <p:cNvSpPr/>
          <p:nvPr/>
        </p:nvSpPr>
        <p:spPr>
          <a:xfrm>
            <a:off x="6043782" y="4404740"/>
            <a:ext cx="2350008" cy="1819656"/>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dirty="0">
                <a:solidFill>
                  <a:srgbClr val="000000"/>
                </a:solidFill>
              </a:rPr>
              <a:t>Has delegated authority over courses, curricula, and degrees.</a:t>
            </a:r>
          </a:p>
        </p:txBody>
      </p:sp>
      <p:sp>
        <p:nvSpPr>
          <p:cNvPr id="20" name="Rounded Rectangle 19">
            <a:extLst>
              <a:ext uri="{FF2B5EF4-FFF2-40B4-BE49-F238E27FC236}">
                <a16:creationId xmlns:a16="http://schemas.microsoft.com/office/drawing/2014/main" id="{AE02F003-AE3D-F246-5C57-B3C0385B64AE}"/>
              </a:ext>
            </a:extLst>
          </p:cNvPr>
          <p:cNvSpPr/>
          <p:nvPr/>
        </p:nvSpPr>
        <p:spPr>
          <a:xfrm>
            <a:off x="8589157" y="3040565"/>
            <a:ext cx="2352838" cy="1809751"/>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dirty="0">
                <a:solidFill>
                  <a:srgbClr val="000000"/>
                </a:solidFill>
              </a:rPr>
              <a:t>Advises the Chancellor and President on campus and University budgetary matters</a:t>
            </a:r>
          </a:p>
        </p:txBody>
      </p:sp>
      <p:sp>
        <p:nvSpPr>
          <p:cNvPr id="10" name="Rounded Rectangle 9">
            <a:extLst>
              <a:ext uri="{FF2B5EF4-FFF2-40B4-BE49-F238E27FC236}">
                <a16:creationId xmlns:a16="http://schemas.microsoft.com/office/drawing/2014/main" id="{33856E4A-7E9A-816D-12FB-41A24276A888}"/>
              </a:ext>
            </a:extLst>
          </p:cNvPr>
          <p:cNvSpPr/>
          <p:nvPr/>
        </p:nvSpPr>
        <p:spPr>
          <a:xfrm>
            <a:off x="3498408" y="4404740"/>
            <a:ext cx="2350008" cy="1819656"/>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dirty="0">
                <a:solidFill>
                  <a:srgbClr val="000000"/>
                </a:solidFill>
              </a:rPr>
              <a:t>Represents faculty in all 5 academic series (UCSF only)</a:t>
            </a:r>
          </a:p>
        </p:txBody>
      </p:sp>
      <p:sp>
        <p:nvSpPr>
          <p:cNvPr id="26" name="Rounded Rectangle 25">
            <a:extLst>
              <a:ext uri="{FF2B5EF4-FFF2-40B4-BE49-F238E27FC236}">
                <a16:creationId xmlns:a16="http://schemas.microsoft.com/office/drawing/2014/main" id="{68DD5341-975C-2F73-8AE8-A02F0A17B81B}"/>
              </a:ext>
            </a:extLst>
          </p:cNvPr>
          <p:cNvSpPr/>
          <p:nvPr/>
        </p:nvSpPr>
        <p:spPr>
          <a:xfrm>
            <a:off x="3495578" y="1680090"/>
            <a:ext cx="2352838" cy="1816564"/>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0000"/>
                </a:solidFill>
              </a:rPr>
              <a:t>Serves as the governing body of the faculty</a:t>
            </a:r>
          </a:p>
          <a:p>
            <a:pPr lvl="0" algn="ctr"/>
            <a:endParaRPr lang="en-US" dirty="0"/>
          </a:p>
        </p:txBody>
      </p:sp>
      <p:sp>
        <p:nvSpPr>
          <p:cNvPr id="7" name="TextBox 6">
            <a:extLst>
              <a:ext uri="{FF2B5EF4-FFF2-40B4-BE49-F238E27FC236}">
                <a16:creationId xmlns:a16="http://schemas.microsoft.com/office/drawing/2014/main" id="{861C40A5-96A5-CDAE-6A23-730E3105D268}"/>
              </a:ext>
            </a:extLst>
          </p:cNvPr>
          <p:cNvSpPr txBox="1"/>
          <p:nvPr/>
        </p:nvSpPr>
        <p:spPr bwMode="auto">
          <a:xfrm flipH="1">
            <a:off x="3528756" y="3573482"/>
            <a:ext cx="4810708" cy="615553"/>
          </a:xfrm>
          <a:prstGeom prst="rect">
            <a:avLst/>
          </a:prstGeom>
          <a:noFill/>
          <a:ln w="19050" algn="ctr">
            <a:noFill/>
            <a:miter lim="800000"/>
            <a:headEnd/>
            <a:tailEnd/>
          </a:ln>
        </p:spPr>
        <p:txBody>
          <a:bodyPr wrap="square" lIns="0" tIns="0" rIns="0" bIns="0">
            <a:spAutoFit/>
          </a:bodyPr>
          <a:lstStyle/>
          <a:p>
            <a:pPr algn="ctr" fontAlgn="auto">
              <a:spcBef>
                <a:spcPts val="0"/>
              </a:spcBef>
              <a:spcAft>
                <a:spcPts val="0"/>
              </a:spcAft>
              <a:defRPr/>
            </a:pPr>
            <a:r>
              <a:rPr lang="en-US" sz="4000" b="1" dirty="0">
                <a:solidFill>
                  <a:schemeClr val="accent1"/>
                </a:solidFill>
                <a:latin typeface="+mn-lt"/>
                <a:ea typeface="+mn-ea"/>
                <a:cs typeface="+mn-cs"/>
              </a:rPr>
              <a:t>Academic Senate</a:t>
            </a:r>
          </a:p>
        </p:txBody>
      </p:sp>
    </p:spTree>
    <p:extLst>
      <p:ext uri="{BB962C8B-B14F-4D97-AF65-F5344CB8AC3E}">
        <p14:creationId xmlns:p14="http://schemas.microsoft.com/office/powerpoint/2010/main" val="152894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chart.pdf - Adobe Acrobat Pr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Tree>
    <p:extLst>
      <p:ext uri="{BB962C8B-B14F-4D97-AF65-F5344CB8AC3E}">
        <p14:creationId xmlns:p14="http://schemas.microsoft.com/office/powerpoint/2010/main" val="219347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276BD-D569-0D62-1735-7614801A7623}"/>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High-level Senate organization</a:t>
            </a:r>
          </a:p>
        </p:txBody>
      </p:sp>
      <p:graphicFrame>
        <p:nvGraphicFramePr>
          <p:cNvPr id="8" name="Diagram 7">
            <a:extLst>
              <a:ext uri="{FF2B5EF4-FFF2-40B4-BE49-F238E27FC236}">
                <a16:creationId xmlns:a16="http://schemas.microsoft.com/office/drawing/2014/main" id="{18CDCE7B-B4E0-E682-9CDD-C6CCDDF7AB3A}"/>
              </a:ext>
            </a:extLst>
          </p:cNvPr>
          <p:cNvGraphicFramePr/>
          <p:nvPr/>
        </p:nvGraphicFramePr>
        <p:xfrm>
          <a:off x="512311" y="1050579"/>
          <a:ext cx="10991849" cy="529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1FE76135-954E-BD2F-FEEE-7C92245F5C4C}"/>
              </a:ext>
            </a:extLst>
          </p:cNvPr>
          <p:cNvSpPr txBox="1"/>
          <p:nvPr/>
        </p:nvSpPr>
        <p:spPr>
          <a:xfrm>
            <a:off x="6096000" y="5836803"/>
            <a:ext cx="2991864" cy="369332"/>
          </a:xfrm>
          <a:prstGeom prst="rect">
            <a:avLst/>
          </a:prstGeom>
          <a:solidFill>
            <a:srgbClr val="FFCC66"/>
          </a:solidFill>
          <a:effectLst>
            <a:glow rad="228600">
              <a:schemeClr val="accent3">
                <a:satMod val="175000"/>
                <a:alpha val="40000"/>
              </a:schemeClr>
            </a:glow>
          </a:effectLst>
        </p:spPr>
        <p:txBody>
          <a:bodyPr wrap="square" rtlCol="0">
            <a:spAutoFit/>
          </a:bodyPr>
          <a:lstStyle/>
          <a:p>
            <a:pPr algn="ctr"/>
            <a:r>
              <a:rPr lang="en-US" dirty="0"/>
              <a:t>AS Committee on Space</a:t>
            </a:r>
            <a:endParaRPr lang="en-US" sz="1400" dirty="0"/>
          </a:p>
        </p:txBody>
      </p:sp>
      <p:cxnSp>
        <p:nvCxnSpPr>
          <p:cNvPr id="12" name="Straight Connector 11">
            <a:extLst>
              <a:ext uri="{FF2B5EF4-FFF2-40B4-BE49-F238E27FC236}">
                <a16:creationId xmlns:a16="http://schemas.microsoft.com/office/drawing/2014/main" id="{1139A9D4-A383-6DAC-2922-84D03A886F84}"/>
              </a:ext>
            </a:extLst>
          </p:cNvPr>
          <p:cNvCxnSpPr>
            <a:cxnSpLocks/>
          </p:cNvCxnSpPr>
          <p:nvPr/>
        </p:nvCxnSpPr>
        <p:spPr>
          <a:xfrm>
            <a:off x="7581900" y="5343525"/>
            <a:ext cx="0" cy="488276"/>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1CBE95F-B52E-AD43-8E8D-3A7767D30BDC}"/>
              </a:ext>
            </a:extLst>
          </p:cNvPr>
          <p:cNvSpPr/>
          <p:nvPr/>
        </p:nvSpPr>
        <p:spPr>
          <a:xfrm>
            <a:off x="512311" y="1733700"/>
            <a:ext cx="1694329" cy="950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 Health</a:t>
            </a:r>
          </a:p>
        </p:txBody>
      </p:sp>
      <p:sp>
        <p:nvSpPr>
          <p:cNvPr id="14" name="Oval 13">
            <a:extLst>
              <a:ext uri="{FF2B5EF4-FFF2-40B4-BE49-F238E27FC236}">
                <a16:creationId xmlns:a16="http://schemas.microsoft.com/office/drawing/2014/main" id="{66983F3D-6E74-79A5-C472-2B2639D95ECF}"/>
              </a:ext>
            </a:extLst>
          </p:cNvPr>
          <p:cNvSpPr/>
          <p:nvPr/>
        </p:nvSpPr>
        <p:spPr>
          <a:xfrm>
            <a:off x="9364196" y="1733700"/>
            <a:ext cx="1694329" cy="950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UCSF Health</a:t>
            </a:r>
          </a:p>
        </p:txBody>
      </p:sp>
    </p:spTree>
    <p:extLst>
      <p:ext uri="{BB962C8B-B14F-4D97-AF65-F5344CB8AC3E}">
        <p14:creationId xmlns:p14="http://schemas.microsoft.com/office/powerpoint/2010/main" val="149017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EFDDCE-2F84-0F2B-7991-B4301D4752BF}"/>
              </a:ext>
            </a:extLst>
          </p:cNvPr>
          <p:cNvSpPr txBox="1">
            <a:spLocks/>
          </p:cNvSpPr>
          <p:nvPr/>
        </p:nvSpPr>
        <p:spPr>
          <a:xfrm>
            <a:off x="838200" y="365125"/>
            <a:ext cx="10515600" cy="70173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b="1" dirty="0">
                <a:latin typeface="Calibri" panose="020F0502020204030204" pitchFamily="34" charset="0"/>
                <a:cs typeface="Calibri" panose="020F0502020204030204" pitchFamily="34" charset="0"/>
              </a:rPr>
              <a:t>UCSF Senate Committees</a:t>
            </a:r>
          </a:p>
        </p:txBody>
      </p:sp>
      <p:sp>
        <p:nvSpPr>
          <p:cNvPr id="7" name="TextBox 6">
            <a:extLst>
              <a:ext uri="{FF2B5EF4-FFF2-40B4-BE49-F238E27FC236}">
                <a16:creationId xmlns:a16="http://schemas.microsoft.com/office/drawing/2014/main" id="{DFF4ABD0-4016-E5F4-93CA-EFD659EFDDF3}"/>
              </a:ext>
            </a:extLst>
          </p:cNvPr>
          <p:cNvSpPr txBox="1"/>
          <p:nvPr/>
        </p:nvSpPr>
        <p:spPr>
          <a:xfrm>
            <a:off x="4120659" y="2234751"/>
            <a:ext cx="3529367" cy="4070858"/>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pPr>
            <a:r>
              <a:rPr lang="en-US" sz="2200" dirty="0"/>
              <a:t>Faculty Welfare</a:t>
            </a:r>
          </a:p>
          <a:p>
            <a:pPr marL="228600" indent="-228600">
              <a:lnSpc>
                <a:spcPct val="90000"/>
              </a:lnSpc>
              <a:spcBef>
                <a:spcPts val="1000"/>
              </a:spcBef>
              <a:buFont typeface="Arial" panose="020B0604020202020204" pitchFamily="34" charset="0"/>
              <a:buChar char="•"/>
            </a:pPr>
            <a:r>
              <a:rPr lang="en-US" sz="2200" dirty="0"/>
              <a:t>Graduate Council</a:t>
            </a:r>
          </a:p>
          <a:p>
            <a:pPr marL="228600" indent="-228600">
              <a:lnSpc>
                <a:spcPct val="90000"/>
              </a:lnSpc>
              <a:spcBef>
                <a:spcPts val="1000"/>
              </a:spcBef>
              <a:buFont typeface="Arial" panose="020B0604020202020204" pitchFamily="34" charset="0"/>
              <a:buChar char="•"/>
            </a:pPr>
            <a:r>
              <a:rPr lang="en-US" sz="2200" dirty="0"/>
              <a:t>Library &amp; Scholarly Communication</a:t>
            </a:r>
          </a:p>
          <a:p>
            <a:pPr marL="228600" indent="-228600">
              <a:lnSpc>
                <a:spcPct val="90000"/>
              </a:lnSpc>
              <a:spcBef>
                <a:spcPts val="1000"/>
              </a:spcBef>
              <a:buFont typeface="Arial" panose="020B0604020202020204" pitchFamily="34" charset="0"/>
              <a:buChar char="•"/>
            </a:pPr>
            <a:r>
              <a:rPr lang="en-US" sz="2200" dirty="0"/>
              <a:t>Privilege &amp; Tenure</a:t>
            </a:r>
          </a:p>
          <a:p>
            <a:pPr marL="228600" indent="-228600">
              <a:lnSpc>
                <a:spcPct val="90000"/>
              </a:lnSpc>
              <a:spcBef>
                <a:spcPts val="1000"/>
              </a:spcBef>
              <a:buFont typeface="Arial" panose="020B0604020202020204" pitchFamily="34" charset="0"/>
              <a:buChar char="•"/>
            </a:pPr>
            <a:r>
              <a:rPr lang="en-US" sz="2200" dirty="0"/>
              <a:t>Rules &amp; Jurisdiction</a:t>
            </a:r>
          </a:p>
          <a:p>
            <a:pPr marL="228600" indent="-228600">
              <a:lnSpc>
                <a:spcPct val="90000"/>
              </a:lnSpc>
              <a:spcBef>
                <a:spcPts val="1000"/>
              </a:spcBef>
              <a:buFont typeface="Arial" panose="020B0604020202020204" pitchFamily="34" charset="0"/>
              <a:buChar char="•"/>
            </a:pPr>
            <a:r>
              <a:rPr lang="en-US" sz="2200" dirty="0"/>
              <a:t>Research</a:t>
            </a:r>
          </a:p>
          <a:p>
            <a:pPr marL="228600" indent="-228600">
              <a:lnSpc>
                <a:spcPct val="90000"/>
              </a:lnSpc>
              <a:spcBef>
                <a:spcPts val="1000"/>
              </a:spcBef>
              <a:buFont typeface="Arial" panose="020B0604020202020204" pitchFamily="34" charset="0"/>
              <a:buChar char="•"/>
            </a:pPr>
            <a:r>
              <a:rPr lang="en-US" sz="2200" dirty="0"/>
              <a:t>Space</a:t>
            </a:r>
          </a:p>
          <a:p>
            <a:pPr marL="228600" indent="-228600">
              <a:lnSpc>
                <a:spcPct val="90000"/>
              </a:lnSpc>
              <a:spcBef>
                <a:spcPts val="1000"/>
              </a:spcBef>
              <a:buFont typeface="Arial" panose="020B0604020202020204" pitchFamily="34" charset="0"/>
              <a:buChar char="•"/>
            </a:pPr>
            <a:r>
              <a:rPr lang="en-US" sz="2200" dirty="0"/>
              <a:t>Sustainability</a:t>
            </a:r>
          </a:p>
          <a:p>
            <a:pPr lvl="1"/>
            <a:endParaRPr lang="en-US" sz="2200" dirty="0"/>
          </a:p>
        </p:txBody>
      </p:sp>
      <p:sp>
        <p:nvSpPr>
          <p:cNvPr id="10" name="Rounded Rectangle 9">
            <a:extLst>
              <a:ext uri="{FF2B5EF4-FFF2-40B4-BE49-F238E27FC236}">
                <a16:creationId xmlns:a16="http://schemas.microsoft.com/office/drawing/2014/main" id="{3FE61E41-BADF-9615-79D6-E785BF66DC17}"/>
              </a:ext>
            </a:extLst>
          </p:cNvPr>
          <p:cNvSpPr/>
          <p:nvPr/>
        </p:nvSpPr>
        <p:spPr>
          <a:xfrm>
            <a:off x="739048" y="1377110"/>
            <a:ext cx="6223611" cy="5155894"/>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dirty="0">
                <a:solidFill>
                  <a:schemeClr val="accent1"/>
                </a:solidFill>
              </a:rPr>
              <a:t>Standing Committees</a:t>
            </a:r>
          </a:p>
        </p:txBody>
      </p:sp>
      <p:sp>
        <p:nvSpPr>
          <p:cNvPr id="11" name="Rounded Rectangle 10">
            <a:extLst>
              <a:ext uri="{FF2B5EF4-FFF2-40B4-BE49-F238E27FC236}">
                <a16:creationId xmlns:a16="http://schemas.microsoft.com/office/drawing/2014/main" id="{0198ECC8-23BF-FFF1-66CE-C53FB3877B3A}"/>
              </a:ext>
            </a:extLst>
          </p:cNvPr>
          <p:cNvSpPr/>
          <p:nvPr/>
        </p:nvSpPr>
        <p:spPr>
          <a:xfrm>
            <a:off x="7381301" y="1377110"/>
            <a:ext cx="4239656" cy="5155894"/>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dirty="0">
                <a:solidFill>
                  <a:schemeClr val="accent1"/>
                </a:solidFill>
              </a:rPr>
              <a:t>Faculty Councils</a:t>
            </a:r>
          </a:p>
        </p:txBody>
      </p:sp>
      <p:sp>
        <p:nvSpPr>
          <p:cNvPr id="15" name="Content Placeholder 2">
            <a:extLst>
              <a:ext uri="{FF2B5EF4-FFF2-40B4-BE49-F238E27FC236}">
                <a16:creationId xmlns:a16="http://schemas.microsoft.com/office/drawing/2014/main" id="{DDDD73AA-D1A9-17F6-4681-A68414F57F30}"/>
              </a:ext>
            </a:extLst>
          </p:cNvPr>
          <p:cNvSpPr>
            <a:spLocks noGrp="1"/>
          </p:cNvSpPr>
          <p:nvPr>
            <p:ph idx="1"/>
          </p:nvPr>
        </p:nvSpPr>
        <p:spPr>
          <a:xfrm>
            <a:off x="985030" y="2234751"/>
            <a:ext cx="3069180" cy="4070858"/>
          </a:xfrm>
        </p:spPr>
        <p:txBody>
          <a:bodyPr/>
          <a:lstStyle/>
          <a:p>
            <a:r>
              <a:rPr lang="en-US" sz="2200" dirty="0"/>
              <a:t>Academic Freedom</a:t>
            </a:r>
          </a:p>
          <a:p>
            <a:r>
              <a:rPr lang="en-US" sz="2200" dirty="0"/>
              <a:t>Academic Personnel</a:t>
            </a:r>
          </a:p>
          <a:p>
            <a:r>
              <a:rPr lang="en-US" sz="2200" dirty="0"/>
              <a:t>Academic Planning &amp; Budget</a:t>
            </a:r>
          </a:p>
          <a:p>
            <a:r>
              <a:rPr lang="en-US" sz="2200" dirty="0"/>
              <a:t>Clinical Affairs</a:t>
            </a:r>
          </a:p>
          <a:p>
            <a:r>
              <a:rPr lang="en-US" sz="2200" dirty="0"/>
              <a:t>Committee on Committees</a:t>
            </a:r>
          </a:p>
          <a:p>
            <a:r>
              <a:rPr lang="en-US" sz="2200" dirty="0"/>
              <a:t>Courses of Instruction</a:t>
            </a:r>
          </a:p>
          <a:p>
            <a:r>
              <a:rPr lang="en-US" sz="2200" dirty="0"/>
              <a:t>Educational Policy</a:t>
            </a:r>
          </a:p>
          <a:p>
            <a:r>
              <a:rPr lang="en-US" sz="2200" dirty="0"/>
              <a:t>Equal Opportunity</a:t>
            </a:r>
          </a:p>
        </p:txBody>
      </p:sp>
      <p:sp>
        <p:nvSpPr>
          <p:cNvPr id="16" name="Content Placeholder 2">
            <a:extLst>
              <a:ext uri="{FF2B5EF4-FFF2-40B4-BE49-F238E27FC236}">
                <a16:creationId xmlns:a16="http://schemas.microsoft.com/office/drawing/2014/main" id="{37CA94F5-2C4E-D0BC-B84F-FDB34A8F11F7}"/>
              </a:ext>
            </a:extLst>
          </p:cNvPr>
          <p:cNvSpPr txBox="1">
            <a:spLocks/>
          </p:cNvSpPr>
          <p:nvPr/>
        </p:nvSpPr>
        <p:spPr>
          <a:xfrm>
            <a:off x="7822970" y="2234751"/>
            <a:ext cx="3383999" cy="2711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Dentistry Faculty Council</a:t>
            </a:r>
          </a:p>
          <a:p>
            <a:pPr>
              <a:buClr>
                <a:schemeClr val="tx1"/>
              </a:buClr>
            </a:pPr>
            <a:r>
              <a:rPr lang="en-US" sz="2200" dirty="0"/>
              <a:t>Medicine Faculty Council</a:t>
            </a:r>
          </a:p>
          <a:p>
            <a:pPr>
              <a:buClr>
                <a:schemeClr val="tx1"/>
              </a:buClr>
            </a:pPr>
            <a:r>
              <a:rPr lang="en-US" sz="2200" dirty="0"/>
              <a:t>Nursing Faculty Council</a:t>
            </a:r>
          </a:p>
          <a:p>
            <a:pPr>
              <a:buClr>
                <a:schemeClr val="tx1"/>
              </a:buClr>
            </a:pPr>
            <a:r>
              <a:rPr lang="en-US" sz="2200" dirty="0"/>
              <a:t>Pharmacy Faculty Council</a:t>
            </a:r>
          </a:p>
          <a:p>
            <a:endParaRPr lang="en-US" sz="2200" dirty="0"/>
          </a:p>
        </p:txBody>
      </p:sp>
    </p:spTree>
    <p:extLst>
      <p:ext uri="{BB962C8B-B14F-4D97-AF65-F5344CB8AC3E}">
        <p14:creationId xmlns:p14="http://schemas.microsoft.com/office/powerpoint/2010/main" val="275412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CA3EFD-21E9-4AAC-BE2B-F0AF4083B085}"/>
              </a:ext>
            </a:extLst>
          </p:cNvPr>
          <p:cNvSpPr>
            <a:spLocks noGrp="1"/>
          </p:cNvSpPr>
          <p:nvPr>
            <p:ph type="body" idx="1"/>
          </p:nvPr>
        </p:nvSpPr>
        <p:spPr>
          <a:xfrm>
            <a:off x="839788" y="1803279"/>
            <a:ext cx="5157787" cy="823912"/>
          </a:xfrm>
        </p:spPr>
        <p:txBody>
          <a:bodyPr>
            <a:normAutofit/>
          </a:bodyPr>
          <a:lstStyle/>
          <a:p>
            <a:r>
              <a:rPr lang="en-US" sz="4400" u="sng" dirty="0">
                <a:solidFill>
                  <a:srgbClr val="0070C0"/>
                </a:solidFill>
                <a:latin typeface="Calibri" panose="020F0502020204030204" pitchFamily="34" charset="0"/>
                <a:cs typeface="Calibri" panose="020F0502020204030204" pitchFamily="34" charset="0"/>
              </a:rPr>
              <a:t>What can we do?</a:t>
            </a:r>
          </a:p>
        </p:txBody>
      </p:sp>
      <p:sp>
        <p:nvSpPr>
          <p:cNvPr id="5" name="Content Placeholder 4">
            <a:extLst>
              <a:ext uri="{FF2B5EF4-FFF2-40B4-BE49-F238E27FC236}">
                <a16:creationId xmlns:a16="http://schemas.microsoft.com/office/drawing/2014/main" id="{5ED75483-4931-463E-BD1B-5C7D4C745AD0}"/>
              </a:ext>
            </a:extLst>
          </p:cNvPr>
          <p:cNvSpPr>
            <a:spLocks noGrp="1"/>
          </p:cNvSpPr>
          <p:nvPr>
            <p:ph sz="half" idx="2"/>
          </p:nvPr>
        </p:nvSpPr>
        <p:spPr>
          <a:xfrm>
            <a:off x="839788" y="2754217"/>
            <a:ext cx="5157787" cy="3738658"/>
          </a:xfrm>
        </p:spPr>
        <p:txBody>
          <a:bodyPr>
            <a:noAutofit/>
          </a:bodyPr>
          <a:lstStyle/>
          <a:p>
            <a:r>
              <a:rPr lang="en-US" sz="5000" dirty="0">
                <a:latin typeface="Calibri" panose="020F0502020204030204" pitchFamily="34" charset="0"/>
                <a:cs typeface="Calibri" panose="020F0502020204030204" pitchFamily="34" charset="0"/>
              </a:rPr>
              <a:t>Elevate</a:t>
            </a:r>
          </a:p>
          <a:p>
            <a:r>
              <a:rPr lang="en-US" sz="5000" dirty="0">
                <a:latin typeface="Calibri" panose="020F0502020204030204" pitchFamily="34" charset="0"/>
                <a:cs typeface="Calibri" panose="020F0502020204030204" pitchFamily="34" charset="0"/>
              </a:rPr>
              <a:t>Amplify</a:t>
            </a:r>
          </a:p>
          <a:p>
            <a:r>
              <a:rPr lang="en-US" sz="3300" dirty="0">
                <a:latin typeface="Calibri" panose="020F0502020204030204" pitchFamily="34" charset="0"/>
                <a:cs typeface="Calibri" panose="020F0502020204030204" pitchFamily="34" charset="0"/>
              </a:rPr>
              <a:t>Advise</a:t>
            </a:r>
          </a:p>
          <a:p>
            <a:r>
              <a:rPr lang="en-US" sz="3300" dirty="0">
                <a:latin typeface="Calibri" panose="020F0502020204030204" pitchFamily="34" charset="0"/>
                <a:cs typeface="Calibri" panose="020F0502020204030204" pitchFamily="34" charset="0"/>
              </a:rPr>
              <a:t>Endorse/Oppose</a:t>
            </a:r>
          </a:p>
        </p:txBody>
      </p:sp>
      <p:sp>
        <p:nvSpPr>
          <p:cNvPr id="6" name="Text Placeholder 5">
            <a:extLst>
              <a:ext uri="{FF2B5EF4-FFF2-40B4-BE49-F238E27FC236}">
                <a16:creationId xmlns:a16="http://schemas.microsoft.com/office/drawing/2014/main" id="{3C3BC26D-0CBE-4F78-BF7F-BE9B8ED8E0F5}"/>
              </a:ext>
            </a:extLst>
          </p:cNvPr>
          <p:cNvSpPr>
            <a:spLocks noGrp="1"/>
          </p:cNvSpPr>
          <p:nvPr>
            <p:ph type="body" sz="quarter" idx="3"/>
          </p:nvPr>
        </p:nvSpPr>
        <p:spPr>
          <a:xfrm>
            <a:off x="6172200" y="1800140"/>
            <a:ext cx="5183188" cy="823912"/>
          </a:xfrm>
        </p:spPr>
        <p:txBody>
          <a:bodyPr>
            <a:noAutofit/>
          </a:bodyPr>
          <a:lstStyle/>
          <a:p>
            <a:r>
              <a:rPr lang="en-US" sz="4400" u="sng" dirty="0">
                <a:solidFill>
                  <a:schemeClr val="accent2">
                    <a:lumMod val="75000"/>
                  </a:schemeClr>
                </a:solidFill>
                <a:latin typeface="Calibri" panose="020F0502020204030204" pitchFamily="34" charset="0"/>
                <a:cs typeface="Calibri" panose="020F0502020204030204" pitchFamily="34" charset="0"/>
              </a:rPr>
              <a:t>What are our tools?</a:t>
            </a:r>
          </a:p>
        </p:txBody>
      </p:sp>
      <p:sp>
        <p:nvSpPr>
          <p:cNvPr id="7" name="Content Placeholder 6">
            <a:extLst>
              <a:ext uri="{FF2B5EF4-FFF2-40B4-BE49-F238E27FC236}">
                <a16:creationId xmlns:a16="http://schemas.microsoft.com/office/drawing/2014/main" id="{44BE3D1E-1587-4DE0-8C3B-698AA27CB458}"/>
              </a:ext>
            </a:extLst>
          </p:cNvPr>
          <p:cNvSpPr>
            <a:spLocks noGrp="1"/>
          </p:cNvSpPr>
          <p:nvPr>
            <p:ph sz="quarter" idx="4"/>
          </p:nvPr>
        </p:nvSpPr>
        <p:spPr>
          <a:xfrm>
            <a:off x="6169024" y="2747939"/>
            <a:ext cx="5183188" cy="3993614"/>
          </a:xfrm>
        </p:spPr>
        <p:txBody>
          <a:bodyPr>
            <a:normAutofit/>
          </a:bodyPr>
          <a:lstStyle/>
          <a:p>
            <a:r>
              <a:rPr lang="en-US" sz="5400" dirty="0">
                <a:latin typeface="Calibri" panose="020F0502020204030204" pitchFamily="34" charset="0"/>
                <a:cs typeface="Calibri" panose="020F0502020204030204" pitchFamily="34" charset="0"/>
              </a:rPr>
              <a:t>Meetings</a:t>
            </a:r>
          </a:p>
          <a:p>
            <a:r>
              <a:rPr lang="en-US" sz="5400" dirty="0">
                <a:latin typeface="Calibri" panose="020F0502020204030204" pitchFamily="34" charset="0"/>
                <a:cs typeface="Calibri" panose="020F0502020204030204" pitchFamily="34" charset="0"/>
              </a:rPr>
              <a:t>Letters</a:t>
            </a:r>
          </a:p>
          <a:p>
            <a:r>
              <a:rPr lang="en-US" sz="3300" dirty="0">
                <a:latin typeface="Calibri" panose="020F0502020204030204" pitchFamily="34" charset="0"/>
                <a:cs typeface="Calibri" panose="020F0502020204030204" pitchFamily="34" charset="0"/>
              </a:rPr>
              <a:t>Faculty Outreach</a:t>
            </a:r>
          </a:p>
          <a:p>
            <a:r>
              <a:rPr lang="en-US" sz="3300" dirty="0">
                <a:latin typeface="Calibri" panose="020F0502020204030204" pitchFamily="34" charset="0"/>
                <a:cs typeface="Calibri" panose="020F0502020204030204" pitchFamily="34" charset="0"/>
              </a:rPr>
              <a:t>Events</a:t>
            </a:r>
          </a:p>
          <a:p>
            <a:r>
              <a:rPr lang="en-US" sz="3300" dirty="0">
                <a:latin typeface="Calibri" panose="020F0502020204030204" pitchFamily="34" charset="0"/>
                <a:cs typeface="Calibri" panose="020F0502020204030204" pitchFamily="34" charset="0"/>
              </a:rPr>
              <a:t>Voting</a:t>
            </a:r>
          </a:p>
          <a:p>
            <a:pPr marL="0" indent="0">
              <a:buNone/>
            </a:pP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02DA2437-1E66-E443-AEFC-BF6261DB4CC5}"/>
              </a:ext>
            </a:extLst>
          </p:cNvPr>
          <p:cNvSpPr txBox="1">
            <a:spLocks/>
          </p:cNvSpPr>
          <p:nvPr/>
        </p:nvSpPr>
        <p:spPr>
          <a:xfrm>
            <a:off x="838200" y="365125"/>
            <a:ext cx="10515600" cy="1311128"/>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b="1" dirty="0">
                <a:latin typeface="Calibri" panose="020F0502020204030204" pitchFamily="34" charset="0"/>
                <a:cs typeface="Calibri" panose="020F0502020204030204" pitchFamily="34" charset="0"/>
              </a:rPr>
              <a:t>Senate committees can engage with issues in several ways</a:t>
            </a:r>
          </a:p>
        </p:txBody>
      </p:sp>
    </p:spTree>
    <p:extLst>
      <p:ext uri="{BB962C8B-B14F-4D97-AF65-F5344CB8AC3E}">
        <p14:creationId xmlns:p14="http://schemas.microsoft.com/office/powerpoint/2010/main" val="51211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1B43C7-B088-423D-99EC-F2AF49F1A1BD}"/>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kern="1200">
                <a:solidFill>
                  <a:schemeClr val="tx1"/>
                </a:solidFill>
                <a:latin typeface="+mj-lt"/>
                <a:ea typeface="+mj-ea"/>
                <a:cs typeface="+mj-cs"/>
              </a:rPr>
              <a:t>Governance Gardeners</a:t>
            </a:r>
          </a:p>
        </p:txBody>
      </p:sp>
      <p:pic>
        <p:nvPicPr>
          <p:cNvPr id="1026" name="Picture 2" descr="Gardening | art and science | Britannica">
            <a:extLst>
              <a:ext uri="{FF2B5EF4-FFF2-40B4-BE49-F238E27FC236}">
                <a16:creationId xmlns:a16="http://schemas.microsoft.com/office/drawing/2014/main" id="{B93C3F35-CB5A-441A-A1FE-934B9DD76A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085" b="-2"/>
          <a:stretch/>
        </p:blipFill>
        <p:spPr bwMode="auto">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FDDE91AB-112A-4B28-A749-7DECE60204F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 b="9566"/>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91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pPr algn="ctr"/>
            <a:r>
              <a:rPr lang="en-US" dirty="0">
                <a:latin typeface="Calibri" panose="020F0502020204030204" pitchFamily="34" charset="0"/>
                <a:cs typeface="Calibri" panose="020F0502020204030204" pitchFamily="34" charset="0"/>
              </a:rPr>
              <a:t>What is the Committee on Space?</a:t>
            </a:r>
          </a:p>
        </p:txBody>
      </p:sp>
    </p:spTree>
    <p:extLst>
      <p:ext uri="{BB962C8B-B14F-4D97-AF65-F5344CB8AC3E}">
        <p14:creationId xmlns:p14="http://schemas.microsoft.com/office/powerpoint/2010/main" val="3692445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3667</TotalTime>
  <Words>734</Words>
  <Application>Microsoft Macintosh PowerPoint</Application>
  <PresentationFormat>Widescreen</PresentationFormat>
  <Paragraphs>101</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Committee on Space  Academic Senate Orientation</vt:lpstr>
      <vt:lpstr>What is the Academic Senate?</vt:lpstr>
      <vt:lpstr>The Academic Senate plays many roles on campus</vt:lpstr>
      <vt:lpstr>PowerPoint Presentation</vt:lpstr>
      <vt:lpstr>High-level Senate organization</vt:lpstr>
      <vt:lpstr>PowerPoint Presentation</vt:lpstr>
      <vt:lpstr>PowerPoint Presentation</vt:lpstr>
      <vt:lpstr>Governance Gardeners</vt:lpstr>
      <vt:lpstr>What is the Committee on Space?</vt:lpstr>
      <vt:lpstr>Duties (from the bylaws) </vt:lpstr>
      <vt:lpstr>ASCOS meets with campus leaders to discuss UCSF space issues</vt:lpstr>
      <vt:lpstr>For discussion: Ongoing issues and priorities for the year</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Service Orientation</dc:title>
  <dc:creator>Tappan, Kristie A</dc:creator>
  <cp:lastModifiedBy>Greenwood, Liz</cp:lastModifiedBy>
  <cp:revision>36</cp:revision>
  <dcterms:created xsi:type="dcterms:W3CDTF">2020-09-15T23:21:05Z</dcterms:created>
  <dcterms:modified xsi:type="dcterms:W3CDTF">2023-08-30T16:15:45Z</dcterms:modified>
</cp:coreProperties>
</file>