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4" r:id="rId4"/>
    <p:sldId id="262" r:id="rId5"/>
    <p:sldId id="272" r:id="rId6"/>
    <p:sldId id="271" r:id="rId7"/>
    <p:sldId id="268" r:id="rId8"/>
    <p:sldId id="269" r:id="rId9"/>
    <p:sldId id="275"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360" autoAdjust="0"/>
  </p:normalViewPr>
  <p:slideViewPr>
    <p:cSldViewPr snapToGrid="0">
      <p:cViewPr varScale="1">
        <p:scale>
          <a:sx n="84" d="100"/>
          <a:sy n="84" d="100"/>
        </p:scale>
        <p:origin x="114"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6205F-B8AF-498B-B54B-7F0D7D1F46D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4E6A876B-4854-42AA-A581-045983B4CADB}">
      <dgm:prSet custT="1"/>
      <dgm:spPr/>
      <dgm:t>
        <a:bodyPr/>
        <a:lstStyle/>
        <a:p>
          <a:pPr rtl="0"/>
          <a:r>
            <a:rPr lang="en-US" sz="2000" b="1" dirty="0">
              <a:solidFill>
                <a:srgbClr val="000000"/>
              </a:solidFill>
            </a:rPr>
            <a:t>Is the governing body of the faculty.</a:t>
          </a:r>
        </a:p>
      </dgm:t>
    </dgm:pt>
    <dgm:pt modelId="{65D5F9D8-3A00-49F9-A968-E822D316A1A3}" type="sibTrans" cxnId="{5AEF1EB9-DA2F-47F6-950D-67E37FAFEC3B}">
      <dgm:prSet custT="1"/>
      <dgm:spPr/>
      <dgm:t>
        <a:bodyPr anchor="t"/>
        <a:lstStyle/>
        <a:p>
          <a:r>
            <a:rPr lang="en-US" sz="1800" b="1">
              <a:solidFill>
                <a:srgbClr val="000000"/>
              </a:solidFill>
            </a:rPr>
            <a:t>Is advisory to the Chancellor on the promotion and appointment of  its faculty</a:t>
          </a:r>
          <a:endParaRPr lang="en-US" sz="1800" b="1" dirty="0">
            <a:solidFill>
              <a:srgbClr val="000000"/>
            </a:solidFill>
          </a:endParaRPr>
        </a:p>
      </dgm:t>
    </dgm:pt>
    <dgm:pt modelId="{485E240D-F4DC-4757-A382-7FE5D52F116D}" type="parTrans" cxnId="{5AEF1EB9-DA2F-47F6-950D-67E37FAFEC3B}">
      <dgm:prSet/>
      <dgm:spPr/>
      <dgm:t>
        <a:bodyPr/>
        <a:lstStyle/>
        <a:p>
          <a:endParaRPr lang="en-US"/>
        </a:p>
      </dgm:t>
    </dgm:pt>
    <dgm:pt modelId="{500C84C2-6DAC-4022-99AF-039FC3EC369F}">
      <dgm:prSet custT="1"/>
      <dgm:spPr/>
      <dgm:t>
        <a:bodyPr anchor="t"/>
        <a:lstStyle/>
        <a:p>
          <a:pPr rtl="0"/>
          <a:r>
            <a:rPr lang="en-US" sz="1600" b="1" dirty="0">
              <a:solidFill>
                <a:srgbClr val="000000"/>
              </a:solidFill>
            </a:rPr>
            <a:t>Is the platform from which faculty exercise shared governance of the University</a:t>
          </a:r>
        </a:p>
      </dgm:t>
    </dgm:pt>
    <dgm:pt modelId="{F3E37E6C-920E-495E-916D-960ECC80FD40}" type="sibTrans" cxnId="{A412A331-538B-431F-984C-687079BA49E6}">
      <dgm:prSet custT="1"/>
      <dgm:spPr/>
      <dgm:t>
        <a:bodyPr anchor="ctr"/>
        <a:lstStyle/>
        <a:p>
          <a:r>
            <a:rPr lang="en-US" sz="2000" b="1">
              <a:solidFill>
                <a:srgbClr val="000000"/>
              </a:solidFill>
            </a:rPr>
            <a:t>Has delegated authority over courses, curricula,&amp;  degrees.</a:t>
          </a:r>
          <a:endParaRPr lang="en-US" sz="2000" b="1" dirty="0">
            <a:solidFill>
              <a:srgbClr val="000000"/>
            </a:solidFill>
          </a:endParaRPr>
        </a:p>
      </dgm:t>
    </dgm:pt>
    <dgm:pt modelId="{75CBEFB0-3320-4672-89A4-9A72D70F89A5}" type="parTrans" cxnId="{A412A331-538B-431F-984C-687079BA49E6}">
      <dgm:prSet/>
      <dgm:spPr/>
      <dgm:t>
        <a:bodyPr/>
        <a:lstStyle/>
        <a:p>
          <a:endParaRPr lang="en-US"/>
        </a:p>
      </dgm:t>
    </dgm:pt>
    <dgm:pt modelId="{BC4DC247-28FC-408F-9960-8CAB801632CA}">
      <dgm:prSet custT="1"/>
      <dgm:spPr/>
      <dgm:t>
        <a:bodyPr anchor="t"/>
        <a:lstStyle/>
        <a:p>
          <a:pPr algn="ctr" rtl="0"/>
          <a:r>
            <a:rPr lang="en-US" sz="1800" b="1" dirty="0">
              <a:solidFill>
                <a:srgbClr val="000000"/>
              </a:solidFill>
            </a:rPr>
            <a:t>At UCSF, holds the interests of faculty in all 5 academic series</a:t>
          </a:r>
        </a:p>
      </dgm:t>
    </dgm:pt>
    <dgm:pt modelId="{BED0BD7F-309C-4B63-8E9B-6EBF9CEB6039}" type="sibTrans" cxnId="{18E9F215-1453-4247-A3F2-CD95E2629E8F}">
      <dgm:prSet custT="1"/>
      <dgm:spPr/>
      <dgm:t>
        <a:bodyPr/>
        <a:lstStyle/>
        <a:p>
          <a:r>
            <a:rPr lang="en-US" sz="1800" b="1">
              <a:solidFill>
                <a:srgbClr val="000000"/>
              </a:solidFill>
            </a:rPr>
            <a:t>Is advisory to the Chancellor and President on campus and University budgetary matters</a:t>
          </a:r>
          <a:endParaRPr lang="en-US" sz="1800" b="1" dirty="0">
            <a:solidFill>
              <a:srgbClr val="000000"/>
            </a:solidFill>
          </a:endParaRPr>
        </a:p>
      </dgm:t>
    </dgm:pt>
    <dgm:pt modelId="{00835CBF-78EA-48B4-9C11-003097A927B4}" type="parTrans" cxnId="{18E9F215-1453-4247-A3F2-CD95E2629E8F}">
      <dgm:prSet/>
      <dgm:spPr/>
      <dgm:t>
        <a:bodyPr/>
        <a:lstStyle/>
        <a:p>
          <a:endParaRPr lang="en-US"/>
        </a:p>
      </dgm:t>
    </dgm:pt>
    <dgm:pt modelId="{8DA9FC2D-4DDD-450A-8C69-32E3324DA202}" type="pres">
      <dgm:prSet presAssocID="{4036205F-B8AF-498B-B54B-7F0D7D1F46D6}" presName="Name0" presStyleCnt="0">
        <dgm:presLayoutVars>
          <dgm:chMax/>
          <dgm:chPref/>
          <dgm:dir val="rev"/>
          <dgm:animLvl val="lvl"/>
        </dgm:presLayoutVars>
      </dgm:prSet>
      <dgm:spPr/>
    </dgm:pt>
    <dgm:pt modelId="{08F1B8BC-CCEB-46CE-8AD7-D23393ECA73F}" type="pres">
      <dgm:prSet presAssocID="{4E6A876B-4854-42AA-A581-045983B4CADB}" presName="composite" presStyleCnt="0"/>
      <dgm:spPr/>
    </dgm:pt>
    <dgm:pt modelId="{6EA8C03E-A638-426F-B129-FBFAC6400044}" type="pres">
      <dgm:prSet presAssocID="{4E6A876B-4854-42AA-A581-045983B4CADB}" presName="Parent1" presStyleLbl="node1" presStyleIdx="0" presStyleCnt="6">
        <dgm:presLayoutVars>
          <dgm:chMax val="1"/>
          <dgm:chPref val="1"/>
          <dgm:bulletEnabled val="1"/>
        </dgm:presLayoutVars>
      </dgm:prSet>
      <dgm:spPr/>
    </dgm:pt>
    <dgm:pt modelId="{39F5ED89-90A8-4DBF-A7C4-A4390E192DF3}" type="pres">
      <dgm:prSet presAssocID="{4E6A876B-4854-42AA-A581-045983B4CADB}" presName="Childtext1" presStyleLbl="revTx" presStyleIdx="0" presStyleCnt="3">
        <dgm:presLayoutVars>
          <dgm:chMax val="0"/>
          <dgm:chPref val="0"/>
          <dgm:bulletEnabled val="1"/>
        </dgm:presLayoutVars>
      </dgm:prSet>
      <dgm:spPr/>
    </dgm:pt>
    <dgm:pt modelId="{B33C4FB6-F17F-4C91-9931-0863C6877CD4}" type="pres">
      <dgm:prSet presAssocID="{4E6A876B-4854-42AA-A581-045983B4CADB}" presName="BalanceSpacing" presStyleCnt="0"/>
      <dgm:spPr/>
    </dgm:pt>
    <dgm:pt modelId="{39028F07-00AC-4E4B-BB45-A0D3980F1E4C}" type="pres">
      <dgm:prSet presAssocID="{4E6A876B-4854-42AA-A581-045983B4CADB}" presName="BalanceSpacing1" presStyleCnt="0"/>
      <dgm:spPr/>
    </dgm:pt>
    <dgm:pt modelId="{82F18C90-642D-437C-9808-82FF81EEBA1C}" type="pres">
      <dgm:prSet presAssocID="{65D5F9D8-3A00-49F9-A968-E822D316A1A3}" presName="Accent1Text" presStyleLbl="node1" presStyleIdx="1" presStyleCnt="6" custScaleX="104918" custScaleY="106637" custLinFactNeighborX="59830" custLinFactNeighborY="84699"/>
      <dgm:spPr/>
    </dgm:pt>
    <dgm:pt modelId="{D5CF1D2F-5404-4E09-87B9-C57154D32C3E}" type="pres">
      <dgm:prSet presAssocID="{65D5F9D8-3A00-49F9-A968-E822D316A1A3}" presName="spaceBetweenRectangles" presStyleCnt="0"/>
      <dgm:spPr/>
    </dgm:pt>
    <dgm:pt modelId="{E0C69872-85D9-4A44-BE7C-28F84C89A8DB}" type="pres">
      <dgm:prSet presAssocID="{500C84C2-6DAC-4022-99AF-039FC3EC369F}" presName="composite" presStyleCnt="0"/>
      <dgm:spPr/>
    </dgm:pt>
    <dgm:pt modelId="{6CC4057B-3408-40EA-9AB5-0B6C3A997201}" type="pres">
      <dgm:prSet presAssocID="{500C84C2-6DAC-4022-99AF-039FC3EC369F}" presName="Parent1" presStyleLbl="node1" presStyleIdx="2" presStyleCnt="6" custScaleX="95037" custScaleY="95615" custLinFactNeighborX="53444" custLinFactNeighborY="-85696">
        <dgm:presLayoutVars>
          <dgm:chMax val="1"/>
          <dgm:chPref val="1"/>
          <dgm:bulletEnabled val="1"/>
        </dgm:presLayoutVars>
      </dgm:prSet>
      <dgm:spPr/>
    </dgm:pt>
    <dgm:pt modelId="{18D8396A-2CA4-4E6E-B743-384D93A923FD}" type="pres">
      <dgm:prSet presAssocID="{500C84C2-6DAC-4022-99AF-039FC3EC369F}" presName="Childtext1" presStyleLbl="revTx" presStyleIdx="1" presStyleCnt="3" custLinFactNeighborX="1170" custLinFactNeighborY="4713">
        <dgm:presLayoutVars>
          <dgm:chMax val="0"/>
          <dgm:chPref val="0"/>
          <dgm:bulletEnabled val="1"/>
        </dgm:presLayoutVars>
      </dgm:prSet>
      <dgm:spPr/>
    </dgm:pt>
    <dgm:pt modelId="{458E24B9-43A8-4815-86CC-6D24C23977B6}" type="pres">
      <dgm:prSet presAssocID="{500C84C2-6DAC-4022-99AF-039FC3EC369F}" presName="BalanceSpacing" presStyleCnt="0"/>
      <dgm:spPr/>
    </dgm:pt>
    <dgm:pt modelId="{AB422141-B74B-4288-8D04-2A238860982D}" type="pres">
      <dgm:prSet presAssocID="{500C84C2-6DAC-4022-99AF-039FC3EC369F}" presName="BalanceSpacing1" presStyleCnt="0"/>
      <dgm:spPr/>
    </dgm:pt>
    <dgm:pt modelId="{9F9788CF-4C78-47E6-80DF-662339B57857}" type="pres">
      <dgm:prSet presAssocID="{F3E37E6C-920E-495E-916D-960ECC80FD40}" presName="Accent1Text" presStyleLbl="node1" presStyleIdx="3" presStyleCnt="6" custLinFactNeighborX="1819" custLinFactNeighborY="-1688"/>
      <dgm:spPr/>
    </dgm:pt>
    <dgm:pt modelId="{FCA9ED84-9D7E-4DB8-8567-9E8B3D0E235D}" type="pres">
      <dgm:prSet presAssocID="{F3E37E6C-920E-495E-916D-960ECC80FD40}" presName="spaceBetweenRectangles" presStyleCnt="0"/>
      <dgm:spPr/>
    </dgm:pt>
    <dgm:pt modelId="{D90441AB-6DB8-4319-97A9-B1BEB0345B3A}" type="pres">
      <dgm:prSet presAssocID="{BC4DC247-28FC-408F-9960-8CAB801632CA}" presName="composite" presStyleCnt="0"/>
      <dgm:spPr/>
    </dgm:pt>
    <dgm:pt modelId="{C9B6DA3C-6B97-42F4-98D9-011E7BEFBA58}" type="pres">
      <dgm:prSet presAssocID="{BC4DC247-28FC-408F-9960-8CAB801632CA}" presName="Parent1" presStyleLbl="node1" presStyleIdx="4" presStyleCnt="6" custLinFactNeighborX="437" custLinFactNeighborY="7">
        <dgm:presLayoutVars>
          <dgm:chMax val="1"/>
          <dgm:chPref val="1"/>
          <dgm:bulletEnabled val="1"/>
        </dgm:presLayoutVars>
      </dgm:prSet>
      <dgm:spPr/>
    </dgm:pt>
    <dgm:pt modelId="{11216175-F86F-4F91-822D-AF0B6DB08542}" type="pres">
      <dgm:prSet presAssocID="{BC4DC247-28FC-408F-9960-8CAB801632CA}" presName="Childtext1" presStyleLbl="revTx" presStyleIdx="2" presStyleCnt="3">
        <dgm:presLayoutVars>
          <dgm:chMax val="0"/>
          <dgm:chPref val="0"/>
          <dgm:bulletEnabled val="1"/>
        </dgm:presLayoutVars>
      </dgm:prSet>
      <dgm:spPr/>
    </dgm:pt>
    <dgm:pt modelId="{D7F97EC6-2898-42CA-9157-94021574D159}" type="pres">
      <dgm:prSet presAssocID="{BC4DC247-28FC-408F-9960-8CAB801632CA}" presName="BalanceSpacing" presStyleCnt="0"/>
      <dgm:spPr/>
    </dgm:pt>
    <dgm:pt modelId="{5221F845-4077-420F-8B50-A9A2919F869B}" type="pres">
      <dgm:prSet presAssocID="{BC4DC247-28FC-408F-9960-8CAB801632CA}" presName="BalanceSpacing1" presStyleCnt="0"/>
      <dgm:spPr/>
    </dgm:pt>
    <dgm:pt modelId="{1160DE4B-7432-4591-898A-3FE22A96B1C9}" type="pres">
      <dgm:prSet presAssocID="{BED0BD7F-309C-4B63-8E9B-6EBF9CEB6039}" presName="Accent1Text" presStyleLbl="node1" presStyleIdx="5" presStyleCnt="6"/>
      <dgm:spPr/>
    </dgm:pt>
  </dgm:ptLst>
  <dgm:cxnLst>
    <dgm:cxn modelId="{885CA502-547A-49F1-9546-EDC0C94D4B01}" type="presOf" srcId="{500C84C2-6DAC-4022-99AF-039FC3EC369F}" destId="{6CC4057B-3408-40EA-9AB5-0B6C3A997201}" srcOrd="0" destOrd="0" presId="urn:microsoft.com/office/officeart/2008/layout/AlternatingHexagons"/>
    <dgm:cxn modelId="{18E9F215-1453-4247-A3F2-CD95E2629E8F}" srcId="{4036205F-B8AF-498B-B54B-7F0D7D1F46D6}" destId="{BC4DC247-28FC-408F-9960-8CAB801632CA}" srcOrd="2" destOrd="0" parTransId="{00835CBF-78EA-48B4-9C11-003097A927B4}" sibTransId="{BED0BD7F-309C-4B63-8E9B-6EBF9CEB6039}"/>
    <dgm:cxn modelId="{7DDEA126-0FA6-4152-AF2D-965686713502}" type="presOf" srcId="{4E6A876B-4854-42AA-A581-045983B4CADB}" destId="{6EA8C03E-A638-426F-B129-FBFAC6400044}" srcOrd="0" destOrd="0" presId="urn:microsoft.com/office/officeart/2008/layout/AlternatingHexagons"/>
    <dgm:cxn modelId="{9612702F-F16D-4CA6-B8FD-FE961DABF7AC}" type="presOf" srcId="{BC4DC247-28FC-408F-9960-8CAB801632CA}" destId="{C9B6DA3C-6B97-42F4-98D9-011E7BEFBA58}" srcOrd="0" destOrd="0" presId="urn:microsoft.com/office/officeart/2008/layout/AlternatingHexagons"/>
    <dgm:cxn modelId="{A412A331-538B-431F-984C-687079BA49E6}" srcId="{4036205F-B8AF-498B-B54B-7F0D7D1F46D6}" destId="{500C84C2-6DAC-4022-99AF-039FC3EC369F}" srcOrd="1" destOrd="0" parTransId="{75CBEFB0-3320-4672-89A4-9A72D70F89A5}" sibTransId="{F3E37E6C-920E-495E-916D-960ECC80FD40}"/>
    <dgm:cxn modelId="{2FA65D3A-BFA4-4055-AA0F-2AC0E4D9D34A}" type="presOf" srcId="{F3E37E6C-920E-495E-916D-960ECC80FD40}" destId="{9F9788CF-4C78-47E6-80DF-662339B57857}" srcOrd="0" destOrd="0" presId="urn:microsoft.com/office/officeart/2008/layout/AlternatingHexagons"/>
    <dgm:cxn modelId="{5AEF1EB9-DA2F-47F6-950D-67E37FAFEC3B}" srcId="{4036205F-B8AF-498B-B54B-7F0D7D1F46D6}" destId="{4E6A876B-4854-42AA-A581-045983B4CADB}" srcOrd="0" destOrd="0" parTransId="{485E240D-F4DC-4757-A382-7FE5D52F116D}" sibTransId="{65D5F9D8-3A00-49F9-A968-E822D316A1A3}"/>
    <dgm:cxn modelId="{C6334EBB-DDAF-4023-B5AB-3741FE64C8E2}" type="presOf" srcId="{BED0BD7F-309C-4B63-8E9B-6EBF9CEB6039}" destId="{1160DE4B-7432-4591-898A-3FE22A96B1C9}" srcOrd="0" destOrd="0" presId="urn:microsoft.com/office/officeart/2008/layout/AlternatingHexagons"/>
    <dgm:cxn modelId="{6A5C86EF-C3AD-40F0-81B5-F1A2A9A4E29E}" type="presOf" srcId="{4036205F-B8AF-498B-B54B-7F0D7D1F46D6}" destId="{8DA9FC2D-4DDD-450A-8C69-32E3324DA202}" srcOrd="0" destOrd="0" presId="urn:microsoft.com/office/officeart/2008/layout/AlternatingHexagons"/>
    <dgm:cxn modelId="{080DCCFE-B5E0-4C07-A35C-00E26EFE2053}" type="presOf" srcId="{65D5F9D8-3A00-49F9-A968-E822D316A1A3}" destId="{82F18C90-642D-437C-9808-82FF81EEBA1C}" srcOrd="0" destOrd="0" presId="urn:microsoft.com/office/officeart/2008/layout/AlternatingHexagons"/>
    <dgm:cxn modelId="{4FFA3E72-87F2-4045-8879-FD2E21B1C874}" type="presParOf" srcId="{8DA9FC2D-4DDD-450A-8C69-32E3324DA202}" destId="{08F1B8BC-CCEB-46CE-8AD7-D23393ECA73F}" srcOrd="0" destOrd="0" presId="urn:microsoft.com/office/officeart/2008/layout/AlternatingHexagons"/>
    <dgm:cxn modelId="{D7A8C2BA-955A-4BF3-80B0-CD747DF9760B}" type="presParOf" srcId="{08F1B8BC-CCEB-46CE-8AD7-D23393ECA73F}" destId="{6EA8C03E-A638-426F-B129-FBFAC6400044}" srcOrd="0" destOrd="0" presId="urn:microsoft.com/office/officeart/2008/layout/AlternatingHexagons"/>
    <dgm:cxn modelId="{368F1854-6D79-494E-9D62-27187964D7DF}" type="presParOf" srcId="{08F1B8BC-CCEB-46CE-8AD7-D23393ECA73F}" destId="{39F5ED89-90A8-4DBF-A7C4-A4390E192DF3}" srcOrd="1" destOrd="0" presId="urn:microsoft.com/office/officeart/2008/layout/AlternatingHexagons"/>
    <dgm:cxn modelId="{A0E9EEE3-9B53-4A25-B7F6-3EC37F8CEA10}" type="presParOf" srcId="{08F1B8BC-CCEB-46CE-8AD7-D23393ECA73F}" destId="{B33C4FB6-F17F-4C91-9931-0863C6877CD4}" srcOrd="2" destOrd="0" presId="urn:microsoft.com/office/officeart/2008/layout/AlternatingHexagons"/>
    <dgm:cxn modelId="{C73D146B-60FD-48BF-A1BC-6D5224470331}" type="presParOf" srcId="{08F1B8BC-CCEB-46CE-8AD7-D23393ECA73F}" destId="{39028F07-00AC-4E4B-BB45-A0D3980F1E4C}" srcOrd="3" destOrd="0" presId="urn:microsoft.com/office/officeart/2008/layout/AlternatingHexagons"/>
    <dgm:cxn modelId="{81B6E49E-C605-4F37-9213-38DB94C62C5B}" type="presParOf" srcId="{08F1B8BC-CCEB-46CE-8AD7-D23393ECA73F}" destId="{82F18C90-642D-437C-9808-82FF81EEBA1C}" srcOrd="4" destOrd="0" presId="urn:microsoft.com/office/officeart/2008/layout/AlternatingHexagons"/>
    <dgm:cxn modelId="{004E1166-AD6B-43C6-BAFE-A667146691A7}" type="presParOf" srcId="{8DA9FC2D-4DDD-450A-8C69-32E3324DA202}" destId="{D5CF1D2F-5404-4E09-87B9-C57154D32C3E}" srcOrd="1" destOrd="0" presId="urn:microsoft.com/office/officeart/2008/layout/AlternatingHexagons"/>
    <dgm:cxn modelId="{2D2CF016-30BA-4DFB-BEAE-C607300D1CB5}" type="presParOf" srcId="{8DA9FC2D-4DDD-450A-8C69-32E3324DA202}" destId="{E0C69872-85D9-4A44-BE7C-28F84C89A8DB}" srcOrd="2" destOrd="0" presId="urn:microsoft.com/office/officeart/2008/layout/AlternatingHexagons"/>
    <dgm:cxn modelId="{46168BEB-4945-4096-BFBE-71EE0FB0061E}" type="presParOf" srcId="{E0C69872-85D9-4A44-BE7C-28F84C89A8DB}" destId="{6CC4057B-3408-40EA-9AB5-0B6C3A997201}" srcOrd="0" destOrd="0" presId="urn:microsoft.com/office/officeart/2008/layout/AlternatingHexagons"/>
    <dgm:cxn modelId="{94EF82BC-4CD4-4A80-A5BA-DAE39B3E9A01}" type="presParOf" srcId="{E0C69872-85D9-4A44-BE7C-28F84C89A8DB}" destId="{18D8396A-2CA4-4E6E-B743-384D93A923FD}" srcOrd="1" destOrd="0" presId="urn:microsoft.com/office/officeart/2008/layout/AlternatingHexagons"/>
    <dgm:cxn modelId="{4B5D2080-4F27-41D1-B35A-64EF9471B9E2}" type="presParOf" srcId="{E0C69872-85D9-4A44-BE7C-28F84C89A8DB}" destId="{458E24B9-43A8-4815-86CC-6D24C23977B6}" srcOrd="2" destOrd="0" presId="urn:microsoft.com/office/officeart/2008/layout/AlternatingHexagons"/>
    <dgm:cxn modelId="{23E2C1CC-6982-4E76-B4FD-3FE3392523FF}" type="presParOf" srcId="{E0C69872-85D9-4A44-BE7C-28F84C89A8DB}" destId="{AB422141-B74B-4288-8D04-2A238860982D}" srcOrd="3" destOrd="0" presId="urn:microsoft.com/office/officeart/2008/layout/AlternatingHexagons"/>
    <dgm:cxn modelId="{131759AD-326F-4623-A295-7FB38DD7DD3D}" type="presParOf" srcId="{E0C69872-85D9-4A44-BE7C-28F84C89A8DB}" destId="{9F9788CF-4C78-47E6-80DF-662339B57857}" srcOrd="4" destOrd="0" presId="urn:microsoft.com/office/officeart/2008/layout/AlternatingHexagons"/>
    <dgm:cxn modelId="{4273E42D-EFDF-415F-BAA8-480F8D2BDD12}" type="presParOf" srcId="{8DA9FC2D-4DDD-450A-8C69-32E3324DA202}" destId="{FCA9ED84-9D7E-4DB8-8567-9E8B3D0E235D}" srcOrd="3" destOrd="0" presId="urn:microsoft.com/office/officeart/2008/layout/AlternatingHexagons"/>
    <dgm:cxn modelId="{A0CBF198-E829-437E-8F67-6DA712285F9A}" type="presParOf" srcId="{8DA9FC2D-4DDD-450A-8C69-32E3324DA202}" destId="{D90441AB-6DB8-4319-97A9-B1BEB0345B3A}" srcOrd="4" destOrd="0" presId="urn:microsoft.com/office/officeart/2008/layout/AlternatingHexagons"/>
    <dgm:cxn modelId="{37E8F8BF-B151-42F6-8D18-BFA42C195B43}" type="presParOf" srcId="{D90441AB-6DB8-4319-97A9-B1BEB0345B3A}" destId="{C9B6DA3C-6B97-42F4-98D9-011E7BEFBA58}" srcOrd="0" destOrd="0" presId="urn:microsoft.com/office/officeart/2008/layout/AlternatingHexagons"/>
    <dgm:cxn modelId="{03A28E51-B8B3-44F3-82D4-E6055A5CCEF8}" type="presParOf" srcId="{D90441AB-6DB8-4319-97A9-B1BEB0345B3A}" destId="{11216175-F86F-4F91-822D-AF0B6DB08542}" srcOrd="1" destOrd="0" presId="urn:microsoft.com/office/officeart/2008/layout/AlternatingHexagons"/>
    <dgm:cxn modelId="{2FEA7EF7-F069-44E7-AE3E-DA9CC321C3A0}" type="presParOf" srcId="{D90441AB-6DB8-4319-97A9-B1BEB0345B3A}" destId="{D7F97EC6-2898-42CA-9157-94021574D159}" srcOrd="2" destOrd="0" presId="urn:microsoft.com/office/officeart/2008/layout/AlternatingHexagons"/>
    <dgm:cxn modelId="{19BCCAA6-E40D-4843-B94E-DA8381F16868}" type="presParOf" srcId="{D90441AB-6DB8-4319-97A9-B1BEB0345B3A}" destId="{5221F845-4077-420F-8B50-A9A2919F869B}" srcOrd="3" destOrd="0" presId="urn:microsoft.com/office/officeart/2008/layout/AlternatingHexagons"/>
    <dgm:cxn modelId="{65A44ACD-95DC-489A-B47C-6AD886C47892}" type="presParOf" srcId="{D90441AB-6DB8-4319-97A9-B1BEB0345B3A}" destId="{1160DE4B-7432-4591-898A-3FE22A96B1C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61CCD-D3E4-4449-A00A-6E9984F6842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8C7DC05-2334-41A4-8C44-E9F912D608F0}">
      <dgm:prSet phldrT="[Text]"/>
      <dgm:spPr/>
      <dgm:t>
        <a:bodyPr/>
        <a:lstStyle/>
        <a:p>
          <a:r>
            <a:rPr lang="en-US" dirty="0"/>
            <a:t>Academic Senate</a:t>
          </a:r>
        </a:p>
      </dgm:t>
    </dgm:pt>
    <dgm:pt modelId="{5D5FAE2A-226A-4E90-8251-03AF210C76C6}" type="parTrans" cxnId="{B4E0B4BC-96FB-4501-8671-744529FE9328}">
      <dgm:prSet/>
      <dgm:spPr/>
      <dgm:t>
        <a:bodyPr/>
        <a:lstStyle/>
        <a:p>
          <a:endParaRPr lang="en-US"/>
        </a:p>
      </dgm:t>
    </dgm:pt>
    <dgm:pt modelId="{230F6689-FF17-4645-B63A-4B1E17A4D87D}" type="sibTrans" cxnId="{B4E0B4BC-96FB-4501-8671-744529FE9328}">
      <dgm:prSet/>
      <dgm:spPr/>
      <dgm:t>
        <a:bodyPr/>
        <a:lstStyle/>
        <a:p>
          <a:endParaRPr lang="en-US"/>
        </a:p>
      </dgm:t>
    </dgm:pt>
    <dgm:pt modelId="{BDFA5AEB-1D8F-44A5-AC1D-1F1E4B021F67}">
      <dgm:prSet phldrT="[Text]"/>
      <dgm:spPr/>
      <dgm:t>
        <a:bodyPr/>
        <a:lstStyle/>
        <a:p>
          <a:r>
            <a:rPr lang="en-US" dirty="0"/>
            <a:t>Systemwide</a:t>
          </a:r>
        </a:p>
      </dgm:t>
    </dgm:pt>
    <dgm:pt modelId="{5D52AB61-DBA0-4594-886F-B983028B5FF9}" type="parTrans" cxnId="{CDE4D707-9F69-4F89-9E38-A9C9C0AB98E6}">
      <dgm:prSet/>
      <dgm:spPr/>
      <dgm:t>
        <a:bodyPr/>
        <a:lstStyle/>
        <a:p>
          <a:endParaRPr lang="en-US"/>
        </a:p>
      </dgm:t>
    </dgm:pt>
    <dgm:pt modelId="{754C711E-5529-408E-AAE2-C7D292F5FAE4}" type="sibTrans" cxnId="{CDE4D707-9F69-4F89-9E38-A9C9C0AB98E6}">
      <dgm:prSet/>
      <dgm:spPr/>
      <dgm:t>
        <a:bodyPr/>
        <a:lstStyle/>
        <a:p>
          <a:endParaRPr lang="en-US"/>
        </a:p>
      </dgm:t>
    </dgm:pt>
    <dgm:pt modelId="{BA703244-43CB-40C8-8258-4412515024F4}">
      <dgm:prSet phldrT="[Text]"/>
      <dgm:spPr/>
      <dgm:t>
        <a:bodyPr/>
        <a:lstStyle/>
        <a:p>
          <a:r>
            <a:rPr lang="en-US" dirty="0"/>
            <a:t>Academic Council</a:t>
          </a:r>
        </a:p>
      </dgm:t>
    </dgm:pt>
    <dgm:pt modelId="{5F72A7F5-586C-452B-8A58-0FA815C7C712}" type="parTrans" cxnId="{3237FEE9-1C9C-49DB-9187-F87644641832}">
      <dgm:prSet/>
      <dgm:spPr/>
      <dgm:t>
        <a:bodyPr/>
        <a:lstStyle/>
        <a:p>
          <a:endParaRPr lang="en-US"/>
        </a:p>
      </dgm:t>
    </dgm:pt>
    <dgm:pt modelId="{EED06505-B36F-44F4-BF58-DE4C3A5F0F70}" type="sibTrans" cxnId="{3237FEE9-1C9C-49DB-9187-F87644641832}">
      <dgm:prSet/>
      <dgm:spPr/>
      <dgm:t>
        <a:bodyPr/>
        <a:lstStyle/>
        <a:p>
          <a:endParaRPr lang="en-US"/>
        </a:p>
      </dgm:t>
    </dgm:pt>
    <dgm:pt modelId="{8EE3E409-E961-4AAB-B55B-1B4EB70A8A85}">
      <dgm:prSet phldrT="[Text]"/>
      <dgm:spPr/>
      <dgm:t>
        <a:bodyPr/>
        <a:lstStyle/>
        <a:p>
          <a:r>
            <a:rPr lang="en-US" dirty="0"/>
            <a:t>Standing Committees</a:t>
          </a:r>
        </a:p>
      </dgm:t>
    </dgm:pt>
    <dgm:pt modelId="{BF91F2F5-C187-4CB0-9F1D-BB681B5A37F2}" type="parTrans" cxnId="{4BD1EB6D-9A13-4DC9-B46B-65BBB960C687}">
      <dgm:prSet/>
      <dgm:spPr/>
      <dgm:t>
        <a:bodyPr/>
        <a:lstStyle/>
        <a:p>
          <a:endParaRPr lang="en-US"/>
        </a:p>
      </dgm:t>
    </dgm:pt>
    <dgm:pt modelId="{A2D2BD88-66FF-4D5E-8B8F-E1179323828D}" type="sibTrans" cxnId="{4BD1EB6D-9A13-4DC9-B46B-65BBB960C687}">
      <dgm:prSet/>
      <dgm:spPr/>
      <dgm:t>
        <a:bodyPr/>
        <a:lstStyle/>
        <a:p>
          <a:endParaRPr lang="en-US"/>
        </a:p>
      </dgm:t>
    </dgm:pt>
    <dgm:pt modelId="{9E078279-AA6A-4082-B5CA-79B1A8EF3709}">
      <dgm:prSet phldrT="[Text]"/>
      <dgm:spPr/>
      <dgm:t>
        <a:bodyPr/>
        <a:lstStyle/>
        <a:p>
          <a:r>
            <a:rPr lang="en-US" dirty="0"/>
            <a:t>Task Forces</a:t>
          </a:r>
        </a:p>
      </dgm:t>
    </dgm:pt>
    <dgm:pt modelId="{6E2769E3-CDEE-4607-B62D-EC4E1911AC44}" type="parTrans" cxnId="{066257D0-59B8-4849-9B76-C97DED8D7D6C}">
      <dgm:prSet/>
      <dgm:spPr/>
      <dgm:t>
        <a:bodyPr/>
        <a:lstStyle/>
        <a:p>
          <a:endParaRPr lang="en-US"/>
        </a:p>
      </dgm:t>
    </dgm:pt>
    <dgm:pt modelId="{A4219B26-7648-4ABB-89E9-AA47F2631EB1}" type="sibTrans" cxnId="{066257D0-59B8-4849-9B76-C97DED8D7D6C}">
      <dgm:prSet/>
      <dgm:spPr/>
      <dgm:t>
        <a:bodyPr/>
        <a:lstStyle/>
        <a:p>
          <a:endParaRPr lang="en-US"/>
        </a:p>
      </dgm:t>
    </dgm:pt>
    <dgm:pt modelId="{52FB0A94-1C1E-4F80-A289-1DBF511366CE}">
      <dgm:prSet phldrT="[Text]"/>
      <dgm:spPr/>
      <dgm:t>
        <a:bodyPr/>
        <a:lstStyle/>
        <a:p>
          <a:r>
            <a:rPr lang="en-US" dirty="0"/>
            <a:t>UCSF Division</a:t>
          </a:r>
        </a:p>
      </dgm:t>
    </dgm:pt>
    <dgm:pt modelId="{4BC20234-DB52-41BD-BD3F-0A005902363D}" type="parTrans" cxnId="{D2CD9FFD-30BA-43AB-AACD-C8D09EB0089F}">
      <dgm:prSet/>
      <dgm:spPr/>
      <dgm:t>
        <a:bodyPr/>
        <a:lstStyle/>
        <a:p>
          <a:endParaRPr lang="en-US"/>
        </a:p>
      </dgm:t>
    </dgm:pt>
    <dgm:pt modelId="{76C36262-8C9E-42D0-9382-FE5100EF1D1E}" type="sibTrans" cxnId="{D2CD9FFD-30BA-43AB-AACD-C8D09EB0089F}">
      <dgm:prSet/>
      <dgm:spPr/>
      <dgm:t>
        <a:bodyPr/>
        <a:lstStyle/>
        <a:p>
          <a:endParaRPr lang="en-US"/>
        </a:p>
      </dgm:t>
    </dgm:pt>
    <dgm:pt modelId="{7279CBB0-A4E2-4EB2-8B8F-8F5C6657767F}">
      <dgm:prSet phldrT="[Text]"/>
      <dgm:spPr/>
      <dgm:t>
        <a:bodyPr/>
        <a:lstStyle/>
        <a:p>
          <a:r>
            <a:rPr lang="en-US" dirty="0"/>
            <a:t>Executive Council</a:t>
          </a:r>
        </a:p>
      </dgm:t>
    </dgm:pt>
    <dgm:pt modelId="{B37C4E8B-4AFB-46CF-8220-0954A3D779C6}" type="parTrans" cxnId="{96FFA50F-9481-4B46-8415-FC780A91821D}">
      <dgm:prSet/>
      <dgm:spPr/>
      <dgm:t>
        <a:bodyPr/>
        <a:lstStyle/>
        <a:p>
          <a:endParaRPr lang="en-US"/>
        </a:p>
      </dgm:t>
    </dgm:pt>
    <dgm:pt modelId="{72FABCCA-F409-4552-82B6-B69FAC725282}" type="sibTrans" cxnId="{96FFA50F-9481-4B46-8415-FC780A91821D}">
      <dgm:prSet/>
      <dgm:spPr/>
      <dgm:t>
        <a:bodyPr/>
        <a:lstStyle/>
        <a:p>
          <a:endParaRPr lang="en-US"/>
        </a:p>
      </dgm:t>
    </dgm:pt>
    <dgm:pt modelId="{4FD31DF0-0321-4D40-B825-C5CC89CD09CA}">
      <dgm:prSet phldrT="[Text]"/>
      <dgm:spPr/>
      <dgm:t>
        <a:bodyPr/>
        <a:lstStyle/>
        <a:p>
          <a:r>
            <a:rPr lang="en-US" dirty="0"/>
            <a:t>Standing Committees</a:t>
          </a:r>
        </a:p>
      </dgm:t>
    </dgm:pt>
    <dgm:pt modelId="{413DA97A-76C2-4A76-914B-DCFF4B6FEC11}" type="parTrans" cxnId="{F5038413-A906-47BA-8456-7B3160BAAF8B}">
      <dgm:prSet/>
      <dgm:spPr/>
      <dgm:t>
        <a:bodyPr/>
        <a:lstStyle/>
        <a:p>
          <a:endParaRPr lang="en-US"/>
        </a:p>
      </dgm:t>
    </dgm:pt>
    <dgm:pt modelId="{07460291-6468-4396-BD88-31D25E830A27}" type="sibTrans" cxnId="{F5038413-A906-47BA-8456-7B3160BAAF8B}">
      <dgm:prSet/>
      <dgm:spPr/>
      <dgm:t>
        <a:bodyPr/>
        <a:lstStyle/>
        <a:p>
          <a:endParaRPr lang="en-US"/>
        </a:p>
      </dgm:t>
    </dgm:pt>
    <dgm:pt modelId="{6C47D3C6-E662-4482-A481-E063CBB10B40}">
      <dgm:prSet phldrT="[Text]"/>
      <dgm:spPr/>
      <dgm:t>
        <a:bodyPr/>
        <a:lstStyle/>
        <a:p>
          <a:r>
            <a:rPr lang="en-US" dirty="0"/>
            <a:t>Faculty Councils</a:t>
          </a:r>
        </a:p>
      </dgm:t>
    </dgm:pt>
    <dgm:pt modelId="{E3E9C755-E39F-465B-98F8-123AC646C5F2}" type="parTrans" cxnId="{B40FE0BF-88D0-459D-9379-EBF47123E1F5}">
      <dgm:prSet/>
      <dgm:spPr/>
      <dgm:t>
        <a:bodyPr/>
        <a:lstStyle/>
        <a:p>
          <a:endParaRPr lang="en-US"/>
        </a:p>
      </dgm:t>
    </dgm:pt>
    <dgm:pt modelId="{8373B991-B25E-40E9-891F-1882EF0B3C88}" type="sibTrans" cxnId="{B40FE0BF-88D0-459D-9379-EBF47123E1F5}">
      <dgm:prSet/>
      <dgm:spPr/>
      <dgm:t>
        <a:bodyPr/>
        <a:lstStyle/>
        <a:p>
          <a:endParaRPr lang="en-US"/>
        </a:p>
      </dgm:t>
    </dgm:pt>
    <dgm:pt modelId="{EEBE4F34-6215-4C11-BB5E-8950298988A4}">
      <dgm:prSet phldrT="[Text]"/>
      <dgm:spPr/>
      <dgm:t>
        <a:bodyPr/>
        <a:lstStyle/>
        <a:p>
          <a:r>
            <a:rPr lang="en-US" dirty="0"/>
            <a:t>Task Forces</a:t>
          </a:r>
        </a:p>
      </dgm:t>
    </dgm:pt>
    <dgm:pt modelId="{437CCE0E-8289-46FD-A9BC-5E6F4BC3F03D}" type="parTrans" cxnId="{DDF30DBC-CB7E-4FAC-8C86-C6BC7BC946B1}">
      <dgm:prSet/>
      <dgm:spPr/>
      <dgm:t>
        <a:bodyPr/>
        <a:lstStyle/>
        <a:p>
          <a:endParaRPr lang="en-US"/>
        </a:p>
      </dgm:t>
    </dgm:pt>
    <dgm:pt modelId="{9C4FFB61-9B82-4B32-BB67-E1A660223C52}" type="sibTrans" cxnId="{DDF30DBC-CB7E-4FAC-8C86-C6BC7BC946B1}">
      <dgm:prSet/>
      <dgm:spPr/>
      <dgm:t>
        <a:bodyPr/>
        <a:lstStyle/>
        <a:p>
          <a:endParaRPr lang="en-US"/>
        </a:p>
      </dgm:t>
    </dgm:pt>
    <dgm:pt modelId="{31742AEF-5DD5-4749-A549-3913F137609B}" type="pres">
      <dgm:prSet presAssocID="{4A761CCD-D3E4-4449-A00A-6E9984F6842F}" presName="hierChild1" presStyleCnt="0">
        <dgm:presLayoutVars>
          <dgm:orgChart val="1"/>
          <dgm:chPref val="1"/>
          <dgm:dir/>
          <dgm:animOne val="branch"/>
          <dgm:animLvl val="lvl"/>
          <dgm:resizeHandles/>
        </dgm:presLayoutVars>
      </dgm:prSet>
      <dgm:spPr/>
    </dgm:pt>
    <dgm:pt modelId="{9CB846F7-299C-49CE-A61F-75B9FF54355A}" type="pres">
      <dgm:prSet presAssocID="{C8C7DC05-2334-41A4-8C44-E9F912D608F0}" presName="hierRoot1" presStyleCnt="0">
        <dgm:presLayoutVars>
          <dgm:hierBranch val="init"/>
        </dgm:presLayoutVars>
      </dgm:prSet>
      <dgm:spPr/>
    </dgm:pt>
    <dgm:pt modelId="{46BD497C-A85C-4E35-9F25-4930CA1BC409}" type="pres">
      <dgm:prSet presAssocID="{C8C7DC05-2334-41A4-8C44-E9F912D608F0}" presName="rootComposite1" presStyleCnt="0"/>
      <dgm:spPr/>
    </dgm:pt>
    <dgm:pt modelId="{66A6C9F6-A4BF-4D6F-AE8B-D00477C9B038}" type="pres">
      <dgm:prSet presAssocID="{C8C7DC05-2334-41A4-8C44-E9F912D608F0}" presName="rootText1" presStyleLbl="node0" presStyleIdx="0" presStyleCnt="1">
        <dgm:presLayoutVars>
          <dgm:chPref val="3"/>
        </dgm:presLayoutVars>
      </dgm:prSet>
      <dgm:spPr/>
    </dgm:pt>
    <dgm:pt modelId="{F5A2DDD6-2D18-4CA5-B97E-375952A869CA}" type="pres">
      <dgm:prSet presAssocID="{C8C7DC05-2334-41A4-8C44-E9F912D608F0}" presName="rootConnector1" presStyleLbl="node1" presStyleIdx="0" presStyleCnt="0"/>
      <dgm:spPr/>
    </dgm:pt>
    <dgm:pt modelId="{52CFE2B9-AA8B-4376-9763-0C191826D898}" type="pres">
      <dgm:prSet presAssocID="{C8C7DC05-2334-41A4-8C44-E9F912D608F0}" presName="hierChild2" presStyleCnt="0"/>
      <dgm:spPr/>
    </dgm:pt>
    <dgm:pt modelId="{69AED624-4367-4AB6-AF3A-B9EF61B4F5E0}" type="pres">
      <dgm:prSet presAssocID="{5D52AB61-DBA0-4594-886F-B983028B5FF9}" presName="Name37" presStyleLbl="parChTrans1D2" presStyleIdx="0" presStyleCnt="2"/>
      <dgm:spPr/>
    </dgm:pt>
    <dgm:pt modelId="{1A26ADBE-443A-48F3-8460-2FE690A6C563}" type="pres">
      <dgm:prSet presAssocID="{BDFA5AEB-1D8F-44A5-AC1D-1F1E4B021F67}" presName="hierRoot2" presStyleCnt="0">
        <dgm:presLayoutVars>
          <dgm:hierBranch val="init"/>
        </dgm:presLayoutVars>
      </dgm:prSet>
      <dgm:spPr/>
    </dgm:pt>
    <dgm:pt modelId="{DAAF75CC-23B2-4E1E-8189-970CB548651F}" type="pres">
      <dgm:prSet presAssocID="{BDFA5AEB-1D8F-44A5-AC1D-1F1E4B021F67}" presName="rootComposite" presStyleCnt="0"/>
      <dgm:spPr/>
    </dgm:pt>
    <dgm:pt modelId="{CECF7467-4105-4F73-961E-9A546E9F94A3}" type="pres">
      <dgm:prSet presAssocID="{BDFA5AEB-1D8F-44A5-AC1D-1F1E4B021F67}" presName="rootText" presStyleLbl="node2" presStyleIdx="0" presStyleCnt="2">
        <dgm:presLayoutVars>
          <dgm:chPref val="3"/>
        </dgm:presLayoutVars>
      </dgm:prSet>
      <dgm:spPr/>
    </dgm:pt>
    <dgm:pt modelId="{33173CF0-5C47-439C-980D-D4E4C652AF1F}" type="pres">
      <dgm:prSet presAssocID="{BDFA5AEB-1D8F-44A5-AC1D-1F1E4B021F67}" presName="rootConnector" presStyleLbl="node2" presStyleIdx="0" presStyleCnt="2"/>
      <dgm:spPr/>
    </dgm:pt>
    <dgm:pt modelId="{40994133-9046-4EE6-A1CB-28B253FE0B6E}" type="pres">
      <dgm:prSet presAssocID="{BDFA5AEB-1D8F-44A5-AC1D-1F1E4B021F67}" presName="hierChild4" presStyleCnt="0"/>
      <dgm:spPr/>
    </dgm:pt>
    <dgm:pt modelId="{27289986-553B-492F-B5D4-52B1408F14B1}" type="pres">
      <dgm:prSet presAssocID="{5F72A7F5-586C-452B-8A58-0FA815C7C712}" presName="Name37" presStyleLbl="parChTrans1D3" presStyleIdx="0" presStyleCnt="7"/>
      <dgm:spPr/>
    </dgm:pt>
    <dgm:pt modelId="{B9B81776-10CD-42F3-BB08-D6EA13B69EFD}" type="pres">
      <dgm:prSet presAssocID="{BA703244-43CB-40C8-8258-4412515024F4}" presName="hierRoot2" presStyleCnt="0">
        <dgm:presLayoutVars>
          <dgm:hierBranch val="init"/>
        </dgm:presLayoutVars>
      </dgm:prSet>
      <dgm:spPr/>
    </dgm:pt>
    <dgm:pt modelId="{0F488BED-7D93-4455-A36F-B8CD3164C529}" type="pres">
      <dgm:prSet presAssocID="{BA703244-43CB-40C8-8258-4412515024F4}" presName="rootComposite" presStyleCnt="0"/>
      <dgm:spPr/>
    </dgm:pt>
    <dgm:pt modelId="{009B7C92-706D-42A0-896E-80F6102B909C}" type="pres">
      <dgm:prSet presAssocID="{BA703244-43CB-40C8-8258-4412515024F4}" presName="rootText" presStyleLbl="node3" presStyleIdx="0" presStyleCnt="7">
        <dgm:presLayoutVars>
          <dgm:chPref val="3"/>
        </dgm:presLayoutVars>
      </dgm:prSet>
      <dgm:spPr/>
    </dgm:pt>
    <dgm:pt modelId="{93E006BC-0A3B-4AED-87B5-F0877D40474E}" type="pres">
      <dgm:prSet presAssocID="{BA703244-43CB-40C8-8258-4412515024F4}" presName="rootConnector" presStyleLbl="node3" presStyleIdx="0" presStyleCnt="7"/>
      <dgm:spPr/>
    </dgm:pt>
    <dgm:pt modelId="{39DE0DB6-5CE9-4F2F-BAE6-5DA39801341B}" type="pres">
      <dgm:prSet presAssocID="{BA703244-43CB-40C8-8258-4412515024F4}" presName="hierChild4" presStyleCnt="0"/>
      <dgm:spPr/>
    </dgm:pt>
    <dgm:pt modelId="{D2507058-0688-4B72-8BBE-DF39E618D0D5}" type="pres">
      <dgm:prSet presAssocID="{BA703244-43CB-40C8-8258-4412515024F4}" presName="hierChild5" presStyleCnt="0"/>
      <dgm:spPr/>
    </dgm:pt>
    <dgm:pt modelId="{6BCF109F-40D2-4D8A-81A4-79E88F6AE0FE}" type="pres">
      <dgm:prSet presAssocID="{BF91F2F5-C187-4CB0-9F1D-BB681B5A37F2}" presName="Name37" presStyleLbl="parChTrans1D3" presStyleIdx="1" presStyleCnt="7"/>
      <dgm:spPr/>
    </dgm:pt>
    <dgm:pt modelId="{7D598008-11C4-4737-979E-318A9557CD24}" type="pres">
      <dgm:prSet presAssocID="{8EE3E409-E961-4AAB-B55B-1B4EB70A8A85}" presName="hierRoot2" presStyleCnt="0">
        <dgm:presLayoutVars>
          <dgm:hierBranch val="init"/>
        </dgm:presLayoutVars>
      </dgm:prSet>
      <dgm:spPr/>
    </dgm:pt>
    <dgm:pt modelId="{2C2F2EA9-B71C-43E0-A0A1-5CFE59B733F0}" type="pres">
      <dgm:prSet presAssocID="{8EE3E409-E961-4AAB-B55B-1B4EB70A8A85}" presName="rootComposite" presStyleCnt="0"/>
      <dgm:spPr/>
    </dgm:pt>
    <dgm:pt modelId="{66B6DD2C-C56E-4267-BB97-8877C38AD6FF}" type="pres">
      <dgm:prSet presAssocID="{8EE3E409-E961-4AAB-B55B-1B4EB70A8A85}" presName="rootText" presStyleLbl="node3" presStyleIdx="1" presStyleCnt="7">
        <dgm:presLayoutVars>
          <dgm:chPref val="3"/>
        </dgm:presLayoutVars>
      </dgm:prSet>
      <dgm:spPr/>
    </dgm:pt>
    <dgm:pt modelId="{4155F3AF-3AB4-40BA-AF50-BFC8C0B8E7B9}" type="pres">
      <dgm:prSet presAssocID="{8EE3E409-E961-4AAB-B55B-1B4EB70A8A85}" presName="rootConnector" presStyleLbl="node3" presStyleIdx="1" presStyleCnt="7"/>
      <dgm:spPr/>
    </dgm:pt>
    <dgm:pt modelId="{6F4EBD9D-5E0E-4A52-BB98-1EB3053747E0}" type="pres">
      <dgm:prSet presAssocID="{8EE3E409-E961-4AAB-B55B-1B4EB70A8A85}" presName="hierChild4" presStyleCnt="0"/>
      <dgm:spPr/>
    </dgm:pt>
    <dgm:pt modelId="{B34AF671-689E-44C2-8D1F-3F6F9D704655}" type="pres">
      <dgm:prSet presAssocID="{8EE3E409-E961-4AAB-B55B-1B4EB70A8A85}" presName="hierChild5" presStyleCnt="0"/>
      <dgm:spPr/>
    </dgm:pt>
    <dgm:pt modelId="{02609979-4FE9-4E53-9B86-788285A9A595}" type="pres">
      <dgm:prSet presAssocID="{6E2769E3-CDEE-4607-B62D-EC4E1911AC44}" presName="Name37" presStyleLbl="parChTrans1D3" presStyleIdx="2" presStyleCnt="7"/>
      <dgm:spPr/>
    </dgm:pt>
    <dgm:pt modelId="{8E9F734B-1D35-4A1C-9FEB-F1E4831B4A98}" type="pres">
      <dgm:prSet presAssocID="{9E078279-AA6A-4082-B5CA-79B1A8EF3709}" presName="hierRoot2" presStyleCnt="0">
        <dgm:presLayoutVars>
          <dgm:hierBranch val="init"/>
        </dgm:presLayoutVars>
      </dgm:prSet>
      <dgm:spPr/>
    </dgm:pt>
    <dgm:pt modelId="{F642AF0B-BAC2-4201-9675-C7E87525D496}" type="pres">
      <dgm:prSet presAssocID="{9E078279-AA6A-4082-B5CA-79B1A8EF3709}" presName="rootComposite" presStyleCnt="0"/>
      <dgm:spPr/>
    </dgm:pt>
    <dgm:pt modelId="{55A3391E-3E31-4009-946A-5A34C290EED7}" type="pres">
      <dgm:prSet presAssocID="{9E078279-AA6A-4082-B5CA-79B1A8EF3709}" presName="rootText" presStyleLbl="node3" presStyleIdx="2" presStyleCnt="7">
        <dgm:presLayoutVars>
          <dgm:chPref val="3"/>
        </dgm:presLayoutVars>
      </dgm:prSet>
      <dgm:spPr/>
    </dgm:pt>
    <dgm:pt modelId="{DF385D46-97BF-4E84-8F66-80CA2A900A31}" type="pres">
      <dgm:prSet presAssocID="{9E078279-AA6A-4082-B5CA-79B1A8EF3709}" presName="rootConnector" presStyleLbl="node3" presStyleIdx="2" presStyleCnt="7"/>
      <dgm:spPr/>
    </dgm:pt>
    <dgm:pt modelId="{7C72429F-DC81-4DD9-8895-765A84DD2FBA}" type="pres">
      <dgm:prSet presAssocID="{9E078279-AA6A-4082-B5CA-79B1A8EF3709}" presName="hierChild4" presStyleCnt="0"/>
      <dgm:spPr/>
    </dgm:pt>
    <dgm:pt modelId="{0B1D3363-11D9-44B9-AF4A-3BCE4395F58D}" type="pres">
      <dgm:prSet presAssocID="{9E078279-AA6A-4082-B5CA-79B1A8EF3709}" presName="hierChild5" presStyleCnt="0"/>
      <dgm:spPr/>
    </dgm:pt>
    <dgm:pt modelId="{E207321E-75C3-4B54-8027-7381C2B62E71}" type="pres">
      <dgm:prSet presAssocID="{BDFA5AEB-1D8F-44A5-AC1D-1F1E4B021F67}" presName="hierChild5" presStyleCnt="0"/>
      <dgm:spPr/>
    </dgm:pt>
    <dgm:pt modelId="{D3AEF2B8-0ACB-4C91-B21B-50CA7755C682}" type="pres">
      <dgm:prSet presAssocID="{4BC20234-DB52-41BD-BD3F-0A005902363D}" presName="Name37" presStyleLbl="parChTrans1D2" presStyleIdx="1" presStyleCnt="2"/>
      <dgm:spPr/>
    </dgm:pt>
    <dgm:pt modelId="{09D00F8D-B3EF-46EC-824E-131D3402AF19}" type="pres">
      <dgm:prSet presAssocID="{52FB0A94-1C1E-4F80-A289-1DBF511366CE}" presName="hierRoot2" presStyleCnt="0">
        <dgm:presLayoutVars>
          <dgm:hierBranch val="init"/>
        </dgm:presLayoutVars>
      </dgm:prSet>
      <dgm:spPr/>
    </dgm:pt>
    <dgm:pt modelId="{07DEC638-EADC-4D41-ABD0-7C51DB8D9BE3}" type="pres">
      <dgm:prSet presAssocID="{52FB0A94-1C1E-4F80-A289-1DBF511366CE}" presName="rootComposite" presStyleCnt="0"/>
      <dgm:spPr/>
    </dgm:pt>
    <dgm:pt modelId="{37889A75-002B-49C4-93DF-A0A0EE52E59F}" type="pres">
      <dgm:prSet presAssocID="{52FB0A94-1C1E-4F80-A289-1DBF511366CE}" presName="rootText" presStyleLbl="node2" presStyleIdx="1" presStyleCnt="2" custLinFactNeighborX="-1299">
        <dgm:presLayoutVars>
          <dgm:chPref val="3"/>
        </dgm:presLayoutVars>
      </dgm:prSet>
      <dgm:spPr/>
    </dgm:pt>
    <dgm:pt modelId="{9CC3C078-6E64-4183-B8FD-A5900DBCD8C1}" type="pres">
      <dgm:prSet presAssocID="{52FB0A94-1C1E-4F80-A289-1DBF511366CE}" presName="rootConnector" presStyleLbl="node2" presStyleIdx="1" presStyleCnt="2"/>
      <dgm:spPr/>
    </dgm:pt>
    <dgm:pt modelId="{D7DC5AA9-5BC4-4DAD-B0BE-0C9462A45917}" type="pres">
      <dgm:prSet presAssocID="{52FB0A94-1C1E-4F80-A289-1DBF511366CE}" presName="hierChild4" presStyleCnt="0"/>
      <dgm:spPr/>
    </dgm:pt>
    <dgm:pt modelId="{FDED0867-47E7-47C6-8DA1-B3112B80A53F}" type="pres">
      <dgm:prSet presAssocID="{B37C4E8B-4AFB-46CF-8220-0954A3D779C6}" presName="Name37" presStyleLbl="parChTrans1D3" presStyleIdx="3" presStyleCnt="7"/>
      <dgm:spPr/>
    </dgm:pt>
    <dgm:pt modelId="{66094CC7-41A0-4231-AFED-901C4358E13E}" type="pres">
      <dgm:prSet presAssocID="{7279CBB0-A4E2-4EB2-8B8F-8F5C6657767F}" presName="hierRoot2" presStyleCnt="0">
        <dgm:presLayoutVars>
          <dgm:hierBranch val="init"/>
        </dgm:presLayoutVars>
      </dgm:prSet>
      <dgm:spPr/>
    </dgm:pt>
    <dgm:pt modelId="{2AB7B9C9-8252-4A51-B696-310757CA9D29}" type="pres">
      <dgm:prSet presAssocID="{7279CBB0-A4E2-4EB2-8B8F-8F5C6657767F}" presName="rootComposite" presStyleCnt="0"/>
      <dgm:spPr/>
    </dgm:pt>
    <dgm:pt modelId="{D08270C9-D859-455B-9705-B8817F9BB205}" type="pres">
      <dgm:prSet presAssocID="{7279CBB0-A4E2-4EB2-8B8F-8F5C6657767F}" presName="rootText" presStyleLbl="node3" presStyleIdx="3" presStyleCnt="7">
        <dgm:presLayoutVars>
          <dgm:chPref val="3"/>
        </dgm:presLayoutVars>
      </dgm:prSet>
      <dgm:spPr/>
    </dgm:pt>
    <dgm:pt modelId="{33B9F469-E5EA-4891-A40C-1463CFCF8D8E}" type="pres">
      <dgm:prSet presAssocID="{7279CBB0-A4E2-4EB2-8B8F-8F5C6657767F}" presName="rootConnector" presStyleLbl="node3" presStyleIdx="3" presStyleCnt="7"/>
      <dgm:spPr/>
    </dgm:pt>
    <dgm:pt modelId="{498790BE-C40B-4115-84F8-4B01FA80F75A}" type="pres">
      <dgm:prSet presAssocID="{7279CBB0-A4E2-4EB2-8B8F-8F5C6657767F}" presName="hierChild4" presStyleCnt="0"/>
      <dgm:spPr/>
    </dgm:pt>
    <dgm:pt modelId="{A322B7DC-1F00-4F81-BADF-5A6C8D0E9AEC}" type="pres">
      <dgm:prSet presAssocID="{7279CBB0-A4E2-4EB2-8B8F-8F5C6657767F}" presName="hierChild5" presStyleCnt="0"/>
      <dgm:spPr/>
    </dgm:pt>
    <dgm:pt modelId="{4A44808D-B018-4696-BEBA-82BDF4A33894}" type="pres">
      <dgm:prSet presAssocID="{413DA97A-76C2-4A76-914B-DCFF4B6FEC11}" presName="Name37" presStyleLbl="parChTrans1D3" presStyleIdx="4" presStyleCnt="7"/>
      <dgm:spPr/>
    </dgm:pt>
    <dgm:pt modelId="{DC61DD76-F379-4BD3-83DB-1B982C772F8A}" type="pres">
      <dgm:prSet presAssocID="{4FD31DF0-0321-4D40-B825-C5CC89CD09CA}" presName="hierRoot2" presStyleCnt="0">
        <dgm:presLayoutVars>
          <dgm:hierBranch val="init"/>
        </dgm:presLayoutVars>
      </dgm:prSet>
      <dgm:spPr/>
    </dgm:pt>
    <dgm:pt modelId="{211F82AF-9FED-4380-B22C-01DCBBA73F83}" type="pres">
      <dgm:prSet presAssocID="{4FD31DF0-0321-4D40-B825-C5CC89CD09CA}" presName="rootComposite" presStyleCnt="0"/>
      <dgm:spPr/>
    </dgm:pt>
    <dgm:pt modelId="{03E2049E-08D6-401B-B234-3FA16D47D22B}" type="pres">
      <dgm:prSet presAssocID="{4FD31DF0-0321-4D40-B825-C5CC89CD09CA}" presName="rootText" presStyleLbl="node3" presStyleIdx="4" presStyleCnt="7">
        <dgm:presLayoutVars>
          <dgm:chPref val="3"/>
        </dgm:presLayoutVars>
      </dgm:prSet>
      <dgm:spPr/>
    </dgm:pt>
    <dgm:pt modelId="{A92A8EA9-3A61-406A-AF84-0AA86CA51E2A}" type="pres">
      <dgm:prSet presAssocID="{4FD31DF0-0321-4D40-B825-C5CC89CD09CA}" presName="rootConnector" presStyleLbl="node3" presStyleIdx="4" presStyleCnt="7"/>
      <dgm:spPr/>
    </dgm:pt>
    <dgm:pt modelId="{96B634C3-BD66-4F99-9AB0-6D9D2B0D481B}" type="pres">
      <dgm:prSet presAssocID="{4FD31DF0-0321-4D40-B825-C5CC89CD09CA}" presName="hierChild4" presStyleCnt="0"/>
      <dgm:spPr/>
    </dgm:pt>
    <dgm:pt modelId="{8EDAFD81-963A-4D21-AA6D-ABE9A18AF932}" type="pres">
      <dgm:prSet presAssocID="{4FD31DF0-0321-4D40-B825-C5CC89CD09CA}" presName="hierChild5" presStyleCnt="0"/>
      <dgm:spPr/>
    </dgm:pt>
    <dgm:pt modelId="{BAB47383-B48B-4FEC-B76E-E645FB88A121}" type="pres">
      <dgm:prSet presAssocID="{437CCE0E-8289-46FD-A9BC-5E6F4BC3F03D}" presName="Name37" presStyleLbl="parChTrans1D3" presStyleIdx="5" presStyleCnt="7"/>
      <dgm:spPr/>
    </dgm:pt>
    <dgm:pt modelId="{2E616F46-23AF-40AE-B42C-1A3071346A60}" type="pres">
      <dgm:prSet presAssocID="{EEBE4F34-6215-4C11-BB5E-8950298988A4}" presName="hierRoot2" presStyleCnt="0">
        <dgm:presLayoutVars>
          <dgm:hierBranch val="init"/>
        </dgm:presLayoutVars>
      </dgm:prSet>
      <dgm:spPr/>
    </dgm:pt>
    <dgm:pt modelId="{224BA6D6-308D-417D-8913-0E187DE66FF3}" type="pres">
      <dgm:prSet presAssocID="{EEBE4F34-6215-4C11-BB5E-8950298988A4}" presName="rootComposite" presStyleCnt="0"/>
      <dgm:spPr/>
    </dgm:pt>
    <dgm:pt modelId="{9F462186-2EBE-48B5-A79A-E5BC5203926C}" type="pres">
      <dgm:prSet presAssocID="{EEBE4F34-6215-4C11-BB5E-8950298988A4}" presName="rootText" presStyleLbl="node3" presStyleIdx="5" presStyleCnt="7">
        <dgm:presLayoutVars>
          <dgm:chPref val="3"/>
        </dgm:presLayoutVars>
      </dgm:prSet>
      <dgm:spPr/>
    </dgm:pt>
    <dgm:pt modelId="{3DD07402-B403-4907-954F-8429427BD181}" type="pres">
      <dgm:prSet presAssocID="{EEBE4F34-6215-4C11-BB5E-8950298988A4}" presName="rootConnector" presStyleLbl="node3" presStyleIdx="5" presStyleCnt="7"/>
      <dgm:spPr/>
    </dgm:pt>
    <dgm:pt modelId="{67021C59-EC0C-4673-9F90-CC68FBFBDC56}" type="pres">
      <dgm:prSet presAssocID="{EEBE4F34-6215-4C11-BB5E-8950298988A4}" presName="hierChild4" presStyleCnt="0"/>
      <dgm:spPr/>
    </dgm:pt>
    <dgm:pt modelId="{EC464906-E7DC-43AB-8E72-BE52B5E96CFF}" type="pres">
      <dgm:prSet presAssocID="{EEBE4F34-6215-4C11-BB5E-8950298988A4}" presName="hierChild5" presStyleCnt="0"/>
      <dgm:spPr/>
    </dgm:pt>
    <dgm:pt modelId="{5C8D075E-F7C9-480A-8F44-83075B333112}" type="pres">
      <dgm:prSet presAssocID="{E3E9C755-E39F-465B-98F8-123AC646C5F2}" presName="Name37" presStyleLbl="parChTrans1D3" presStyleIdx="6" presStyleCnt="7"/>
      <dgm:spPr/>
    </dgm:pt>
    <dgm:pt modelId="{86C60EDD-FC27-478A-B192-7E4D52BACE3F}" type="pres">
      <dgm:prSet presAssocID="{6C47D3C6-E662-4482-A481-E063CBB10B40}" presName="hierRoot2" presStyleCnt="0">
        <dgm:presLayoutVars>
          <dgm:hierBranch val="init"/>
        </dgm:presLayoutVars>
      </dgm:prSet>
      <dgm:spPr/>
    </dgm:pt>
    <dgm:pt modelId="{75FB2B90-1E14-472D-BC9E-B49AC0B4733A}" type="pres">
      <dgm:prSet presAssocID="{6C47D3C6-E662-4482-A481-E063CBB10B40}" presName="rootComposite" presStyleCnt="0"/>
      <dgm:spPr/>
    </dgm:pt>
    <dgm:pt modelId="{12EDA032-1810-4997-8C32-DF84999C42E9}" type="pres">
      <dgm:prSet presAssocID="{6C47D3C6-E662-4482-A481-E063CBB10B40}" presName="rootText" presStyleLbl="node3" presStyleIdx="6" presStyleCnt="7">
        <dgm:presLayoutVars>
          <dgm:chPref val="3"/>
        </dgm:presLayoutVars>
      </dgm:prSet>
      <dgm:spPr/>
    </dgm:pt>
    <dgm:pt modelId="{900EC04B-3A99-470A-8156-8F9068856C92}" type="pres">
      <dgm:prSet presAssocID="{6C47D3C6-E662-4482-A481-E063CBB10B40}" presName="rootConnector" presStyleLbl="node3" presStyleIdx="6" presStyleCnt="7"/>
      <dgm:spPr/>
    </dgm:pt>
    <dgm:pt modelId="{816C456D-02A3-44F7-B469-A50ED7B0A22C}" type="pres">
      <dgm:prSet presAssocID="{6C47D3C6-E662-4482-A481-E063CBB10B40}" presName="hierChild4" presStyleCnt="0"/>
      <dgm:spPr/>
    </dgm:pt>
    <dgm:pt modelId="{20B83B67-09A2-454A-96A1-25FCEE6D3D0A}" type="pres">
      <dgm:prSet presAssocID="{6C47D3C6-E662-4482-A481-E063CBB10B40}" presName="hierChild5" presStyleCnt="0"/>
      <dgm:spPr/>
    </dgm:pt>
    <dgm:pt modelId="{7117AD5C-A806-4E92-98EE-5B7303B04319}" type="pres">
      <dgm:prSet presAssocID="{52FB0A94-1C1E-4F80-A289-1DBF511366CE}" presName="hierChild5" presStyleCnt="0"/>
      <dgm:spPr/>
    </dgm:pt>
    <dgm:pt modelId="{75DF84EE-DC93-4479-9E87-1FB469B5A348}" type="pres">
      <dgm:prSet presAssocID="{C8C7DC05-2334-41A4-8C44-E9F912D608F0}" presName="hierChild3" presStyleCnt="0"/>
      <dgm:spPr/>
    </dgm:pt>
  </dgm:ptLst>
  <dgm:cxnLst>
    <dgm:cxn modelId="{08B6D800-53BC-402D-B348-0552B283277D}" type="presOf" srcId="{437CCE0E-8289-46FD-A9BC-5E6F4BC3F03D}" destId="{BAB47383-B48B-4FEC-B76E-E645FB88A121}" srcOrd="0" destOrd="0" presId="urn:microsoft.com/office/officeart/2005/8/layout/orgChart1"/>
    <dgm:cxn modelId="{80F4EF00-FA79-4440-B964-9606FF7D5CFD}" type="presOf" srcId="{9E078279-AA6A-4082-B5CA-79B1A8EF3709}" destId="{55A3391E-3E31-4009-946A-5A34C290EED7}" srcOrd="0" destOrd="0" presId="urn:microsoft.com/office/officeart/2005/8/layout/orgChart1"/>
    <dgm:cxn modelId="{1AB87602-B25F-42B3-97B6-6447009916A6}" type="presOf" srcId="{8EE3E409-E961-4AAB-B55B-1B4EB70A8A85}" destId="{66B6DD2C-C56E-4267-BB97-8877C38AD6FF}" srcOrd="0" destOrd="0" presId="urn:microsoft.com/office/officeart/2005/8/layout/orgChart1"/>
    <dgm:cxn modelId="{CDE4D707-9F69-4F89-9E38-A9C9C0AB98E6}" srcId="{C8C7DC05-2334-41A4-8C44-E9F912D608F0}" destId="{BDFA5AEB-1D8F-44A5-AC1D-1F1E4B021F67}" srcOrd="0" destOrd="0" parTransId="{5D52AB61-DBA0-4594-886F-B983028B5FF9}" sibTransId="{754C711E-5529-408E-AAE2-C7D292F5FAE4}"/>
    <dgm:cxn modelId="{7CD6B60E-C8EF-4D50-B2A2-DBA8E4010B39}" type="presOf" srcId="{413DA97A-76C2-4A76-914B-DCFF4B6FEC11}" destId="{4A44808D-B018-4696-BEBA-82BDF4A33894}" srcOrd="0" destOrd="0" presId="urn:microsoft.com/office/officeart/2005/8/layout/orgChart1"/>
    <dgm:cxn modelId="{512B0C0F-EB3F-4F07-8DCF-A507C0731A4E}" type="presOf" srcId="{4A761CCD-D3E4-4449-A00A-6E9984F6842F}" destId="{31742AEF-5DD5-4749-A549-3913F137609B}" srcOrd="0" destOrd="0" presId="urn:microsoft.com/office/officeart/2005/8/layout/orgChart1"/>
    <dgm:cxn modelId="{96FFA50F-9481-4B46-8415-FC780A91821D}" srcId="{52FB0A94-1C1E-4F80-A289-1DBF511366CE}" destId="{7279CBB0-A4E2-4EB2-8B8F-8F5C6657767F}" srcOrd="0" destOrd="0" parTransId="{B37C4E8B-4AFB-46CF-8220-0954A3D779C6}" sibTransId="{72FABCCA-F409-4552-82B6-B69FAC725282}"/>
    <dgm:cxn modelId="{F5038413-A906-47BA-8456-7B3160BAAF8B}" srcId="{52FB0A94-1C1E-4F80-A289-1DBF511366CE}" destId="{4FD31DF0-0321-4D40-B825-C5CC89CD09CA}" srcOrd="1" destOrd="0" parTransId="{413DA97A-76C2-4A76-914B-DCFF4B6FEC11}" sibTransId="{07460291-6468-4396-BD88-31D25E830A27}"/>
    <dgm:cxn modelId="{141D211B-7B4C-4D8C-B7E5-D39904A54D4D}" type="presOf" srcId="{C8C7DC05-2334-41A4-8C44-E9F912D608F0}" destId="{F5A2DDD6-2D18-4CA5-B97E-375952A869CA}" srcOrd="1" destOrd="0" presId="urn:microsoft.com/office/officeart/2005/8/layout/orgChart1"/>
    <dgm:cxn modelId="{345BDE28-41F2-47F1-9FA5-B063B985C56A}" type="presOf" srcId="{E3E9C755-E39F-465B-98F8-123AC646C5F2}" destId="{5C8D075E-F7C9-480A-8F44-83075B333112}" srcOrd="0" destOrd="0" presId="urn:microsoft.com/office/officeart/2005/8/layout/orgChart1"/>
    <dgm:cxn modelId="{5C97FC68-8CC1-4684-BAD4-E351412C4C34}" type="presOf" srcId="{9E078279-AA6A-4082-B5CA-79B1A8EF3709}" destId="{DF385D46-97BF-4E84-8F66-80CA2A900A31}" srcOrd="1" destOrd="0" presId="urn:microsoft.com/office/officeart/2005/8/layout/orgChart1"/>
    <dgm:cxn modelId="{4BD1EB6D-9A13-4DC9-B46B-65BBB960C687}" srcId="{BDFA5AEB-1D8F-44A5-AC1D-1F1E4B021F67}" destId="{8EE3E409-E961-4AAB-B55B-1B4EB70A8A85}" srcOrd="1" destOrd="0" parTransId="{BF91F2F5-C187-4CB0-9F1D-BB681B5A37F2}" sibTransId="{A2D2BD88-66FF-4D5E-8B8F-E1179323828D}"/>
    <dgm:cxn modelId="{205BC66E-EEA7-42C0-AF91-98742772E16F}" type="presOf" srcId="{BF91F2F5-C187-4CB0-9F1D-BB681B5A37F2}" destId="{6BCF109F-40D2-4D8A-81A4-79E88F6AE0FE}" srcOrd="0" destOrd="0" presId="urn:microsoft.com/office/officeart/2005/8/layout/orgChart1"/>
    <dgm:cxn modelId="{5774C84E-E2D1-4896-90BD-73AD21DEF44F}" type="presOf" srcId="{4FD31DF0-0321-4D40-B825-C5CC89CD09CA}" destId="{A92A8EA9-3A61-406A-AF84-0AA86CA51E2A}" srcOrd="1" destOrd="0" presId="urn:microsoft.com/office/officeart/2005/8/layout/orgChart1"/>
    <dgm:cxn modelId="{06C10751-4E9F-42EF-8672-146A1A5A4154}" type="presOf" srcId="{B37C4E8B-4AFB-46CF-8220-0954A3D779C6}" destId="{FDED0867-47E7-47C6-8DA1-B3112B80A53F}" srcOrd="0" destOrd="0" presId="urn:microsoft.com/office/officeart/2005/8/layout/orgChart1"/>
    <dgm:cxn modelId="{43368B71-488F-4374-915F-AE78300E5589}" type="presOf" srcId="{4FD31DF0-0321-4D40-B825-C5CC89CD09CA}" destId="{03E2049E-08D6-401B-B234-3FA16D47D22B}" srcOrd="0" destOrd="0" presId="urn:microsoft.com/office/officeart/2005/8/layout/orgChart1"/>
    <dgm:cxn modelId="{46F57E73-2821-492B-9230-0CB9D6433DD4}" type="presOf" srcId="{5F72A7F5-586C-452B-8A58-0FA815C7C712}" destId="{27289986-553B-492F-B5D4-52B1408F14B1}" srcOrd="0" destOrd="0" presId="urn:microsoft.com/office/officeart/2005/8/layout/orgChart1"/>
    <dgm:cxn modelId="{E05CB477-093E-4C53-ABCF-3398F9DD47EA}" type="presOf" srcId="{BDFA5AEB-1D8F-44A5-AC1D-1F1E4B021F67}" destId="{33173CF0-5C47-439C-980D-D4E4C652AF1F}" srcOrd="1" destOrd="0" presId="urn:microsoft.com/office/officeart/2005/8/layout/orgChart1"/>
    <dgm:cxn modelId="{D1EE1358-0869-4959-A3EA-23D770FDB059}" type="presOf" srcId="{6C47D3C6-E662-4482-A481-E063CBB10B40}" destId="{12EDA032-1810-4997-8C32-DF84999C42E9}" srcOrd="0" destOrd="0" presId="urn:microsoft.com/office/officeart/2005/8/layout/orgChart1"/>
    <dgm:cxn modelId="{82FAE47C-DFBC-4CF7-B5A5-16B75C9C5E28}" type="presOf" srcId="{6C47D3C6-E662-4482-A481-E063CBB10B40}" destId="{900EC04B-3A99-470A-8156-8F9068856C92}" srcOrd="1" destOrd="0" presId="urn:microsoft.com/office/officeart/2005/8/layout/orgChart1"/>
    <dgm:cxn modelId="{81F1EA81-FAF8-448B-AC57-40350721B0A6}" type="presOf" srcId="{C8C7DC05-2334-41A4-8C44-E9F912D608F0}" destId="{66A6C9F6-A4BF-4D6F-AE8B-D00477C9B038}" srcOrd="0" destOrd="0" presId="urn:microsoft.com/office/officeart/2005/8/layout/orgChart1"/>
    <dgm:cxn modelId="{8D4DBF82-D9EA-40DD-883E-901DA14A8E12}" type="presOf" srcId="{7279CBB0-A4E2-4EB2-8B8F-8F5C6657767F}" destId="{D08270C9-D859-455B-9705-B8817F9BB205}" srcOrd="0" destOrd="0" presId="urn:microsoft.com/office/officeart/2005/8/layout/orgChart1"/>
    <dgm:cxn modelId="{D5236385-9EF3-4CF1-8928-8640497351FF}" type="presOf" srcId="{8EE3E409-E961-4AAB-B55B-1B4EB70A8A85}" destId="{4155F3AF-3AB4-40BA-AF50-BFC8C0B8E7B9}" srcOrd="1" destOrd="0" presId="urn:microsoft.com/office/officeart/2005/8/layout/orgChart1"/>
    <dgm:cxn modelId="{CE49D88B-3870-4EC8-AFD4-5B34440A7B11}" type="presOf" srcId="{EEBE4F34-6215-4C11-BB5E-8950298988A4}" destId="{9F462186-2EBE-48B5-A79A-E5BC5203926C}" srcOrd="0" destOrd="0" presId="urn:microsoft.com/office/officeart/2005/8/layout/orgChart1"/>
    <dgm:cxn modelId="{DD1DBA91-EEE0-463F-921B-64B615A3BEDC}" type="presOf" srcId="{52FB0A94-1C1E-4F80-A289-1DBF511366CE}" destId="{37889A75-002B-49C4-93DF-A0A0EE52E59F}" srcOrd="0" destOrd="0" presId="urn:microsoft.com/office/officeart/2005/8/layout/orgChart1"/>
    <dgm:cxn modelId="{785DD39A-DE65-4649-8238-A043C0649F72}" type="presOf" srcId="{BA703244-43CB-40C8-8258-4412515024F4}" destId="{93E006BC-0A3B-4AED-87B5-F0877D40474E}" srcOrd="1" destOrd="0" presId="urn:microsoft.com/office/officeart/2005/8/layout/orgChart1"/>
    <dgm:cxn modelId="{2D93379F-2848-4CD3-89ED-CC777B6BCAA3}" type="presOf" srcId="{6E2769E3-CDEE-4607-B62D-EC4E1911AC44}" destId="{02609979-4FE9-4E53-9B86-788285A9A595}" srcOrd="0" destOrd="0" presId="urn:microsoft.com/office/officeart/2005/8/layout/orgChart1"/>
    <dgm:cxn modelId="{299FACA0-7070-4684-B5B6-A0BD6265AE22}" type="presOf" srcId="{4BC20234-DB52-41BD-BD3F-0A005902363D}" destId="{D3AEF2B8-0ACB-4C91-B21B-50CA7755C682}" srcOrd="0" destOrd="0" presId="urn:microsoft.com/office/officeart/2005/8/layout/orgChart1"/>
    <dgm:cxn modelId="{62BB2CB7-D4E4-41B9-9365-2C66AEB7919F}" type="presOf" srcId="{EEBE4F34-6215-4C11-BB5E-8950298988A4}" destId="{3DD07402-B403-4907-954F-8429427BD181}" srcOrd="1" destOrd="0" presId="urn:microsoft.com/office/officeart/2005/8/layout/orgChart1"/>
    <dgm:cxn modelId="{F9B113B8-C077-48AE-8F48-BE42E3177A92}" type="presOf" srcId="{BDFA5AEB-1D8F-44A5-AC1D-1F1E4B021F67}" destId="{CECF7467-4105-4F73-961E-9A546E9F94A3}" srcOrd="0" destOrd="0" presId="urn:microsoft.com/office/officeart/2005/8/layout/orgChart1"/>
    <dgm:cxn modelId="{DDF30DBC-CB7E-4FAC-8C86-C6BC7BC946B1}" srcId="{52FB0A94-1C1E-4F80-A289-1DBF511366CE}" destId="{EEBE4F34-6215-4C11-BB5E-8950298988A4}" srcOrd="2" destOrd="0" parTransId="{437CCE0E-8289-46FD-A9BC-5E6F4BC3F03D}" sibTransId="{9C4FFB61-9B82-4B32-BB67-E1A660223C52}"/>
    <dgm:cxn modelId="{B4E0B4BC-96FB-4501-8671-744529FE9328}" srcId="{4A761CCD-D3E4-4449-A00A-6E9984F6842F}" destId="{C8C7DC05-2334-41A4-8C44-E9F912D608F0}" srcOrd="0" destOrd="0" parTransId="{5D5FAE2A-226A-4E90-8251-03AF210C76C6}" sibTransId="{230F6689-FF17-4645-B63A-4B1E17A4D87D}"/>
    <dgm:cxn modelId="{B40FE0BF-88D0-459D-9379-EBF47123E1F5}" srcId="{52FB0A94-1C1E-4F80-A289-1DBF511366CE}" destId="{6C47D3C6-E662-4482-A481-E063CBB10B40}" srcOrd="3" destOrd="0" parTransId="{E3E9C755-E39F-465B-98F8-123AC646C5F2}" sibTransId="{8373B991-B25E-40E9-891F-1882EF0B3C88}"/>
    <dgm:cxn modelId="{066257D0-59B8-4849-9B76-C97DED8D7D6C}" srcId="{BDFA5AEB-1D8F-44A5-AC1D-1F1E4B021F67}" destId="{9E078279-AA6A-4082-B5CA-79B1A8EF3709}" srcOrd="2" destOrd="0" parTransId="{6E2769E3-CDEE-4607-B62D-EC4E1911AC44}" sibTransId="{A4219B26-7648-4ABB-89E9-AA47F2631EB1}"/>
    <dgm:cxn modelId="{90AA9FD5-26A0-4411-B743-40AF1DABF1B5}" type="presOf" srcId="{52FB0A94-1C1E-4F80-A289-1DBF511366CE}" destId="{9CC3C078-6E64-4183-B8FD-A5900DBCD8C1}" srcOrd="1" destOrd="0" presId="urn:microsoft.com/office/officeart/2005/8/layout/orgChart1"/>
    <dgm:cxn modelId="{04F997E0-7C58-41D1-AF62-16F7ABB73770}" type="presOf" srcId="{7279CBB0-A4E2-4EB2-8B8F-8F5C6657767F}" destId="{33B9F469-E5EA-4891-A40C-1463CFCF8D8E}" srcOrd="1" destOrd="0" presId="urn:microsoft.com/office/officeart/2005/8/layout/orgChart1"/>
    <dgm:cxn modelId="{6F121AE1-AAC9-4D7D-A8DE-628B8F1B5BF3}" type="presOf" srcId="{5D52AB61-DBA0-4594-886F-B983028B5FF9}" destId="{69AED624-4367-4AB6-AF3A-B9EF61B4F5E0}" srcOrd="0" destOrd="0" presId="urn:microsoft.com/office/officeart/2005/8/layout/orgChart1"/>
    <dgm:cxn modelId="{3237FEE9-1C9C-49DB-9187-F87644641832}" srcId="{BDFA5AEB-1D8F-44A5-AC1D-1F1E4B021F67}" destId="{BA703244-43CB-40C8-8258-4412515024F4}" srcOrd="0" destOrd="0" parTransId="{5F72A7F5-586C-452B-8A58-0FA815C7C712}" sibTransId="{EED06505-B36F-44F4-BF58-DE4C3A5F0F70}"/>
    <dgm:cxn modelId="{071A0EF8-DE39-458F-8880-6F7E03C43E11}" type="presOf" srcId="{BA703244-43CB-40C8-8258-4412515024F4}" destId="{009B7C92-706D-42A0-896E-80F6102B909C}" srcOrd="0" destOrd="0" presId="urn:microsoft.com/office/officeart/2005/8/layout/orgChart1"/>
    <dgm:cxn modelId="{D2CD9FFD-30BA-43AB-AACD-C8D09EB0089F}" srcId="{C8C7DC05-2334-41A4-8C44-E9F912D608F0}" destId="{52FB0A94-1C1E-4F80-A289-1DBF511366CE}" srcOrd="1" destOrd="0" parTransId="{4BC20234-DB52-41BD-BD3F-0A005902363D}" sibTransId="{76C36262-8C9E-42D0-9382-FE5100EF1D1E}"/>
    <dgm:cxn modelId="{E3A8EF24-53DE-476E-B1B6-9577BA7CA4BB}" type="presParOf" srcId="{31742AEF-5DD5-4749-A549-3913F137609B}" destId="{9CB846F7-299C-49CE-A61F-75B9FF54355A}" srcOrd="0" destOrd="0" presId="urn:microsoft.com/office/officeart/2005/8/layout/orgChart1"/>
    <dgm:cxn modelId="{4E292B76-A3FA-41C2-94AA-93B27CF554EF}" type="presParOf" srcId="{9CB846F7-299C-49CE-A61F-75B9FF54355A}" destId="{46BD497C-A85C-4E35-9F25-4930CA1BC409}" srcOrd="0" destOrd="0" presId="urn:microsoft.com/office/officeart/2005/8/layout/orgChart1"/>
    <dgm:cxn modelId="{E82098A8-F42C-4EF0-A13F-FA04E5912FE2}" type="presParOf" srcId="{46BD497C-A85C-4E35-9F25-4930CA1BC409}" destId="{66A6C9F6-A4BF-4D6F-AE8B-D00477C9B038}" srcOrd="0" destOrd="0" presId="urn:microsoft.com/office/officeart/2005/8/layout/orgChart1"/>
    <dgm:cxn modelId="{806D5446-80C2-41EA-9C9C-4A632F7E9A88}" type="presParOf" srcId="{46BD497C-A85C-4E35-9F25-4930CA1BC409}" destId="{F5A2DDD6-2D18-4CA5-B97E-375952A869CA}" srcOrd="1" destOrd="0" presId="urn:microsoft.com/office/officeart/2005/8/layout/orgChart1"/>
    <dgm:cxn modelId="{71FC5F10-6EA7-4AC4-A539-43C8A82AC932}" type="presParOf" srcId="{9CB846F7-299C-49CE-A61F-75B9FF54355A}" destId="{52CFE2B9-AA8B-4376-9763-0C191826D898}" srcOrd="1" destOrd="0" presId="urn:microsoft.com/office/officeart/2005/8/layout/orgChart1"/>
    <dgm:cxn modelId="{57225ADC-B71A-4A3C-87FE-2DC36CB3E93E}" type="presParOf" srcId="{52CFE2B9-AA8B-4376-9763-0C191826D898}" destId="{69AED624-4367-4AB6-AF3A-B9EF61B4F5E0}" srcOrd="0" destOrd="0" presId="urn:microsoft.com/office/officeart/2005/8/layout/orgChart1"/>
    <dgm:cxn modelId="{683266EF-9106-4017-8120-F791A3421202}" type="presParOf" srcId="{52CFE2B9-AA8B-4376-9763-0C191826D898}" destId="{1A26ADBE-443A-48F3-8460-2FE690A6C563}" srcOrd="1" destOrd="0" presId="urn:microsoft.com/office/officeart/2005/8/layout/orgChart1"/>
    <dgm:cxn modelId="{DB2DF886-5D4A-4088-A4DC-6D71E197939F}" type="presParOf" srcId="{1A26ADBE-443A-48F3-8460-2FE690A6C563}" destId="{DAAF75CC-23B2-4E1E-8189-970CB548651F}" srcOrd="0" destOrd="0" presId="urn:microsoft.com/office/officeart/2005/8/layout/orgChart1"/>
    <dgm:cxn modelId="{69CA8715-643A-4184-A9DB-301E1533F98E}" type="presParOf" srcId="{DAAF75CC-23B2-4E1E-8189-970CB548651F}" destId="{CECF7467-4105-4F73-961E-9A546E9F94A3}" srcOrd="0" destOrd="0" presId="urn:microsoft.com/office/officeart/2005/8/layout/orgChart1"/>
    <dgm:cxn modelId="{97D8E2CE-FADC-4532-A6E7-A675CEC5D5DA}" type="presParOf" srcId="{DAAF75CC-23B2-4E1E-8189-970CB548651F}" destId="{33173CF0-5C47-439C-980D-D4E4C652AF1F}" srcOrd="1" destOrd="0" presId="urn:microsoft.com/office/officeart/2005/8/layout/orgChart1"/>
    <dgm:cxn modelId="{372AD40C-1C8C-4B9C-AAE8-D48DED85C8FE}" type="presParOf" srcId="{1A26ADBE-443A-48F3-8460-2FE690A6C563}" destId="{40994133-9046-4EE6-A1CB-28B253FE0B6E}" srcOrd="1" destOrd="0" presId="urn:microsoft.com/office/officeart/2005/8/layout/orgChart1"/>
    <dgm:cxn modelId="{4DD9805F-4472-4963-A8B7-31DD5ED797A2}" type="presParOf" srcId="{40994133-9046-4EE6-A1CB-28B253FE0B6E}" destId="{27289986-553B-492F-B5D4-52B1408F14B1}" srcOrd="0" destOrd="0" presId="urn:microsoft.com/office/officeart/2005/8/layout/orgChart1"/>
    <dgm:cxn modelId="{624C1ECA-E3D3-42E9-AD6B-13D0B89E80B7}" type="presParOf" srcId="{40994133-9046-4EE6-A1CB-28B253FE0B6E}" destId="{B9B81776-10CD-42F3-BB08-D6EA13B69EFD}" srcOrd="1" destOrd="0" presId="urn:microsoft.com/office/officeart/2005/8/layout/orgChart1"/>
    <dgm:cxn modelId="{6DD4B67F-70A2-4FFA-986E-96D00557863E}" type="presParOf" srcId="{B9B81776-10CD-42F3-BB08-D6EA13B69EFD}" destId="{0F488BED-7D93-4455-A36F-B8CD3164C529}" srcOrd="0" destOrd="0" presId="urn:microsoft.com/office/officeart/2005/8/layout/orgChart1"/>
    <dgm:cxn modelId="{6DCB7D26-0EFF-491E-971F-8A3A03D4E2E7}" type="presParOf" srcId="{0F488BED-7D93-4455-A36F-B8CD3164C529}" destId="{009B7C92-706D-42A0-896E-80F6102B909C}" srcOrd="0" destOrd="0" presId="urn:microsoft.com/office/officeart/2005/8/layout/orgChart1"/>
    <dgm:cxn modelId="{C314B40F-DB89-4B24-9304-65029A3F0495}" type="presParOf" srcId="{0F488BED-7D93-4455-A36F-B8CD3164C529}" destId="{93E006BC-0A3B-4AED-87B5-F0877D40474E}" srcOrd="1" destOrd="0" presId="urn:microsoft.com/office/officeart/2005/8/layout/orgChart1"/>
    <dgm:cxn modelId="{A58C1A3A-8D1D-42C0-B9C2-72DEC56E6B28}" type="presParOf" srcId="{B9B81776-10CD-42F3-BB08-D6EA13B69EFD}" destId="{39DE0DB6-5CE9-4F2F-BAE6-5DA39801341B}" srcOrd="1" destOrd="0" presId="urn:microsoft.com/office/officeart/2005/8/layout/orgChart1"/>
    <dgm:cxn modelId="{C5CCF503-BEE6-467B-8246-3B4D7C96EF17}" type="presParOf" srcId="{B9B81776-10CD-42F3-BB08-D6EA13B69EFD}" destId="{D2507058-0688-4B72-8BBE-DF39E618D0D5}" srcOrd="2" destOrd="0" presId="urn:microsoft.com/office/officeart/2005/8/layout/orgChart1"/>
    <dgm:cxn modelId="{2552DC0A-B36C-4145-B498-E2EBDA089238}" type="presParOf" srcId="{40994133-9046-4EE6-A1CB-28B253FE0B6E}" destId="{6BCF109F-40D2-4D8A-81A4-79E88F6AE0FE}" srcOrd="2" destOrd="0" presId="urn:microsoft.com/office/officeart/2005/8/layout/orgChart1"/>
    <dgm:cxn modelId="{70E8D97C-B45C-427F-BEB8-626A1E1594DA}" type="presParOf" srcId="{40994133-9046-4EE6-A1CB-28B253FE0B6E}" destId="{7D598008-11C4-4737-979E-318A9557CD24}" srcOrd="3" destOrd="0" presId="urn:microsoft.com/office/officeart/2005/8/layout/orgChart1"/>
    <dgm:cxn modelId="{E327FDB5-E0EC-4150-A484-F356761BA87A}" type="presParOf" srcId="{7D598008-11C4-4737-979E-318A9557CD24}" destId="{2C2F2EA9-B71C-43E0-A0A1-5CFE59B733F0}" srcOrd="0" destOrd="0" presId="urn:microsoft.com/office/officeart/2005/8/layout/orgChart1"/>
    <dgm:cxn modelId="{A9B05DFC-B225-4987-BEE1-6086C4DCA9B6}" type="presParOf" srcId="{2C2F2EA9-B71C-43E0-A0A1-5CFE59B733F0}" destId="{66B6DD2C-C56E-4267-BB97-8877C38AD6FF}" srcOrd="0" destOrd="0" presId="urn:microsoft.com/office/officeart/2005/8/layout/orgChart1"/>
    <dgm:cxn modelId="{DC803A91-1E70-427D-97BB-39848B59C744}" type="presParOf" srcId="{2C2F2EA9-B71C-43E0-A0A1-5CFE59B733F0}" destId="{4155F3AF-3AB4-40BA-AF50-BFC8C0B8E7B9}" srcOrd="1" destOrd="0" presId="urn:microsoft.com/office/officeart/2005/8/layout/orgChart1"/>
    <dgm:cxn modelId="{4CC6ACA4-A0A7-4F2D-87B3-447D2605C94C}" type="presParOf" srcId="{7D598008-11C4-4737-979E-318A9557CD24}" destId="{6F4EBD9D-5E0E-4A52-BB98-1EB3053747E0}" srcOrd="1" destOrd="0" presId="urn:microsoft.com/office/officeart/2005/8/layout/orgChart1"/>
    <dgm:cxn modelId="{7F07BAB1-1F2B-419D-B860-B148F4C14B3D}" type="presParOf" srcId="{7D598008-11C4-4737-979E-318A9557CD24}" destId="{B34AF671-689E-44C2-8D1F-3F6F9D704655}" srcOrd="2" destOrd="0" presId="urn:microsoft.com/office/officeart/2005/8/layout/orgChart1"/>
    <dgm:cxn modelId="{1498CC6C-6DF4-4152-B728-8E6923AFE9B5}" type="presParOf" srcId="{40994133-9046-4EE6-A1CB-28B253FE0B6E}" destId="{02609979-4FE9-4E53-9B86-788285A9A595}" srcOrd="4" destOrd="0" presId="urn:microsoft.com/office/officeart/2005/8/layout/orgChart1"/>
    <dgm:cxn modelId="{A0B3B193-E904-4820-8425-3BE9D1AF0D7B}" type="presParOf" srcId="{40994133-9046-4EE6-A1CB-28B253FE0B6E}" destId="{8E9F734B-1D35-4A1C-9FEB-F1E4831B4A98}" srcOrd="5" destOrd="0" presId="urn:microsoft.com/office/officeart/2005/8/layout/orgChart1"/>
    <dgm:cxn modelId="{52E00AFD-0ED1-4863-BC60-AF0348E5159B}" type="presParOf" srcId="{8E9F734B-1D35-4A1C-9FEB-F1E4831B4A98}" destId="{F642AF0B-BAC2-4201-9675-C7E87525D496}" srcOrd="0" destOrd="0" presId="urn:microsoft.com/office/officeart/2005/8/layout/orgChart1"/>
    <dgm:cxn modelId="{3F9741B8-AF13-4FE0-85C0-4BFEC0EAF481}" type="presParOf" srcId="{F642AF0B-BAC2-4201-9675-C7E87525D496}" destId="{55A3391E-3E31-4009-946A-5A34C290EED7}" srcOrd="0" destOrd="0" presId="urn:microsoft.com/office/officeart/2005/8/layout/orgChart1"/>
    <dgm:cxn modelId="{C1785551-49E4-4025-A45F-F4E2A073756D}" type="presParOf" srcId="{F642AF0B-BAC2-4201-9675-C7E87525D496}" destId="{DF385D46-97BF-4E84-8F66-80CA2A900A31}" srcOrd="1" destOrd="0" presId="urn:microsoft.com/office/officeart/2005/8/layout/orgChart1"/>
    <dgm:cxn modelId="{D27150E8-80F4-4BE4-BF65-2370715C82D3}" type="presParOf" srcId="{8E9F734B-1D35-4A1C-9FEB-F1E4831B4A98}" destId="{7C72429F-DC81-4DD9-8895-765A84DD2FBA}" srcOrd="1" destOrd="0" presId="urn:microsoft.com/office/officeart/2005/8/layout/orgChart1"/>
    <dgm:cxn modelId="{4D4F2A83-E415-4FC3-AC42-64020516885D}" type="presParOf" srcId="{8E9F734B-1D35-4A1C-9FEB-F1E4831B4A98}" destId="{0B1D3363-11D9-44B9-AF4A-3BCE4395F58D}" srcOrd="2" destOrd="0" presId="urn:microsoft.com/office/officeart/2005/8/layout/orgChart1"/>
    <dgm:cxn modelId="{8FE29BB4-049B-4B12-9D36-A9BA905E788E}" type="presParOf" srcId="{1A26ADBE-443A-48F3-8460-2FE690A6C563}" destId="{E207321E-75C3-4B54-8027-7381C2B62E71}" srcOrd="2" destOrd="0" presId="urn:microsoft.com/office/officeart/2005/8/layout/orgChart1"/>
    <dgm:cxn modelId="{557BDB83-1B26-4553-8BFC-07A571FFEE96}" type="presParOf" srcId="{52CFE2B9-AA8B-4376-9763-0C191826D898}" destId="{D3AEF2B8-0ACB-4C91-B21B-50CA7755C682}" srcOrd="2" destOrd="0" presId="urn:microsoft.com/office/officeart/2005/8/layout/orgChart1"/>
    <dgm:cxn modelId="{BF6CC111-B3B6-439B-83DD-1F739A6D3295}" type="presParOf" srcId="{52CFE2B9-AA8B-4376-9763-0C191826D898}" destId="{09D00F8D-B3EF-46EC-824E-131D3402AF19}" srcOrd="3" destOrd="0" presId="urn:microsoft.com/office/officeart/2005/8/layout/orgChart1"/>
    <dgm:cxn modelId="{F5730506-F333-4027-BF2D-8CC4CCFF0FB0}" type="presParOf" srcId="{09D00F8D-B3EF-46EC-824E-131D3402AF19}" destId="{07DEC638-EADC-4D41-ABD0-7C51DB8D9BE3}" srcOrd="0" destOrd="0" presId="urn:microsoft.com/office/officeart/2005/8/layout/orgChart1"/>
    <dgm:cxn modelId="{14116E98-6890-4AA3-BC7F-3E37CA13B028}" type="presParOf" srcId="{07DEC638-EADC-4D41-ABD0-7C51DB8D9BE3}" destId="{37889A75-002B-49C4-93DF-A0A0EE52E59F}" srcOrd="0" destOrd="0" presId="urn:microsoft.com/office/officeart/2005/8/layout/orgChart1"/>
    <dgm:cxn modelId="{3C6FB09E-F5AB-4544-A060-AC8C35B6643A}" type="presParOf" srcId="{07DEC638-EADC-4D41-ABD0-7C51DB8D9BE3}" destId="{9CC3C078-6E64-4183-B8FD-A5900DBCD8C1}" srcOrd="1" destOrd="0" presId="urn:microsoft.com/office/officeart/2005/8/layout/orgChart1"/>
    <dgm:cxn modelId="{730A9DA8-7D4F-432C-B652-483F6BF69E97}" type="presParOf" srcId="{09D00F8D-B3EF-46EC-824E-131D3402AF19}" destId="{D7DC5AA9-5BC4-4DAD-B0BE-0C9462A45917}" srcOrd="1" destOrd="0" presId="urn:microsoft.com/office/officeart/2005/8/layout/orgChart1"/>
    <dgm:cxn modelId="{CD3CB3E6-0114-438A-88CF-0BC2C5347D10}" type="presParOf" srcId="{D7DC5AA9-5BC4-4DAD-B0BE-0C9462A45917}" destId="{FDED0867-47E7-47C6-8DA1-B3112B80A53F}" srcOrd="0" destOrd="0" presId="urn:microsoft.com/office/officeart/2005/8/layout/orgChart1"/>
    <dgm:cxn modelId="{E9126250-08DD-444F-8E02-20B50F290C61}" type="presParOf" srcId="{D7DC5AA9-5BC4-4DAD-B0BE-0C9462A45917}" destId="{66094CC7-41A0-4231-AFED-901C4358E13E}" srcOrd="1" destOrd="0" presId="urn:microsoft.com/office/officeart/2005/8/layout/orgChart1"/>
    <dgm:cxn modelId="{76D3E7ED-770D-4914-A5DE-DF49FEE63030}" type="presParOf" srcId="{66094CC7-41A0-4231-AFED-901C4358E13E}" destId="{2AB7B9C9-8252-4A51-B696-310757CA9D29}" srcOrd="0" destOrd="0" presId="urn:microsoft.com/office/officeart/2005/8/layout/orgChart1"/>
    <dgm:cxn modelId="{38C6BF97-E308-4EA9-B74D-3ECC06EEF237}" type="presParOf" srcId="{2AB7B9C9-8252-4A51-B696-310757CA9D29}" destId="{D08270C9-D859-455B-9705-B8817F9BB205}" srcOrd="0" destOrd="0" presId="urn:microsoft.com/office/officeart/2005/8/layout/orgChart1"/>
    <dgm:cxn modelId="{2F04344C-27FC-4DAE-897B-41746E3BE292}" type="presParOf" srcId="{2AB7B9C9-8252-4A51-B696-310757CA9D29}" destId="{33B9F469-E5EA-4891-A40C-1463CFCF8D8E}" srcOrd="1" destOrd="0" presId="urn:microsoft.com/office/officeart/2005/8/layout/orgChart1"/>
    <dgm:cxn modelId="{16D6B698-9782-4470-9481-0CEEC950A13F}" type="presParOf" srcId="{66094CC7-41A0-4231-AFED-901C4358E13E}" destId="{498790BE-C40B-4115-84F8-4B01FA80F75A}" srcOrd="1" destOrd="0" presId="urn:microsoft.com/office/officeart/2005/8/layout/orgChart1"/>
    <dgm:cxn modelId="{E558E739-AEBE-40F5-ABC3-7DFFEF94466C}" type="presParOf" srcId="{66094CC7-41A0-4231-AFED-901C4358E13E}" destId="{A322B7DC-1F00-4F81-BADF-5A6C8D0E9AEC}" srcOrd="2" destOrd="0" presId="urn:microsoft.com/office/officeart/2005/8/layout/orgChart1"/>
    <dgm:cxn modelId="{DAA8E559-BE2C-4D2E-93C5-C9957C4B5595}" type="presParOf" srcId="{D7DC5AA9-5BC4-4DAD-B0BE-0C9462A45917}" destId="{4A44808D-B018-4696-BEBA-82BDF4A33894}" srcOrd="2" destOrd="0" presId="urn:microsoft.com/office/officeart/2005/8/layout/orgChart1"/>
    <dgm:cxn modelId="{B14A7DA3-5AA6-4C09-9944-AC923AF7184C}" type="presParOf" srcId="{D7DC5AA9-5BC4-4DAD-B0BE-0C9462A45917}" destId="{DC61DD76-F379-4BD3-83DB-1B982C772F8A}" srcOrd="3" destOrd="0" presId="urn:microsoft.com/office/officeart/2005/8/layout/orgChart1"/>
    <dgm:cxn modelId="{306CDC2E-C4FB-482D-9F87-F74196B06B9F}" type="presParOf" srcId="{DC61DD76-F379-4BD3-83DB-1B982C772F8A}" destId="{211F82AF-9FED-4380-B22C-01DCBBA73F83}" srcOrd="0" destOrd="0" presId="urn:microsoft.com/office/officeart/2005/8/layout/orgChart1"/>
    <dgm:cxn modelId="{87945B1C-4215-41DE-B6F8-463D31991616}" type="presParOf" srcId="{211F82AF-9FED-4380-B22C-01DCBBA73F83}" destId="{03E2049E-08D6-401B-B234-3FA16D47D22B}" srcOrd="0" destOrd="0" presId="urn:microsoft.com/office/officeart/2005/8/layout/orgChart1"/>
    <dgm:cxn modelId="{4538742F-0965-4771-A4A9-CAF920C314D4}" type="presParOf" srcId="{211F82AF-9FED-4380-B22C-01DCBBA73F83}" destId="{A92A8EA9-3A61-406A-AF84-0AA86CA51E2A}" srcOrd="1" destOrd="0" presId="urn:microsoft.com/office/officeart/2005/8/layout/orgChart1"/>
    <dgm:cxn modelId="{BE1CD300-4E0C-44D8-9E10-E1A0DAA90DEF}" type="presParOf" srcId="{DC61DD76-F379-4BD3-83DB-1B982C772F8A}" destId="{96B634C3-BD66-4F99-9AB0-6D9D2B0D481B}" srcOrd="1" destOrd="0" presId="urn:microsoft.com/office/officeart/2005/8/layout/orgChart1"/>
    <dgm:cxn modelId="{A1A7F1FF-A62F-487D-AA7D-21CD6A6945F8}" type="presParOf" srcId="{DC61DD76-F379-4BD3-83DB-1B982C772F8A}" destId="{8EDAFD81-963A-4D21-AA6D-ABE9A18AF932}" srcOrd="2" destOrd="0" presId="urn:microsoft.com/office/officeart/2005/8/layout/orgChart1"/>
    <dgm:cxn modelId="{D103AB56-AFDA-477A-A2F4-5E5A8086413C}" type="presParOf" srcId="{D7DC5AA9-5BC4-4DAD-B0BE-0C9462A45917}" destId="{BAB47383-B48B-4FEC-B76E-E645FB88A121}" srcOrd="4" destOrd="0" presId="urn:microsoft.com/office/officeart/2005/8/layout/orgChart1"/>
    <dgm:cxn modelId="{DA80C70A-B9B7-41EF-9BF3-953D6920903F}" type="presParOf" srcId="{D7DC5AA9-5BC4-4DAD-B0BE-0C9462A45917}" destId="{2E616F46-23AF-40AE-B42C-1A3071346A60}" srcOrd="5" destOrd="0" presId="urn:microsoft.com/office/officeart/2005/8/layout/orgChart1"/>
    <dgm:cxn modelId="{20A5570A-6411-4938-B5CD-CCEB1DA0E27F}" type="presParOf" srcId="{2E616F46-23AF-40AE-B42C-1A3071346A60}" destId="{224BA6D6-308D-417D-8913-0E187DE66FF3}" srcOrd="0" destOrd="0" presId="urn:microsoft.com/office/officeart/2005/8/layout/orgChart1"/>
    <dgm:cxn modelId="{D5783EFA-D2DA-44BC-9AE6-BEF466783074}" type="presParOf" srcId="{224BA6D6-308D-417D-8913-0E187DE66FF3}" destId="{9F462186-2EBE-48B5-A79A-E5BC5203926C}" srcOrd="0" destOrd="0" presId="urn:microsoft.com/office/officeart/2005/8/layout/orgChart1"/>
    <dgm:cxn modelId="{10B0C756-718D-4AB1-9DE0-690AF58E1A34}" type="presParOf" srcId="{224BA6D6-308D-417D-8913-0E187DE66FF3}" destId="{3DD07402-B403-4907-954F-8429427BD181}" srcOrd="1" destOrd="0" presId="urn:microsoft.com/office/officeart/2005/8/layout/orgChart1"/>
    <dgm:cxn modelId="{80B5BA36-1B1E-4FA1-9413-76EB93CF7CDD}" type="presParOf" srcId="{2E616F46-23AF-40AE-B42C-1A3071346A60}" destId="{67021C59-EC0C-4673-9F90-CC68FBFBDC56}" srcOrd="1" destOrd="0" presId="urn:microsoft.com/office/officeart/2005/8/layout/orgChart1"/>
    <dgm:cxn modelId="{E4BDB618-31C2-497E-A8F0-CF1F425D5E7B}" type="presParOf" srcId="{2E616F46-23AF-40AE-B42C-1A3071346A60}" destId="{EC464906-E7DC-43AB-8E72-BE52B5E96CFF}" srcOrd="2" destOrd="0" presId="urn:microsoft.com/office/officeart/2005/8/layout/orgChart1"/>
    <dgm:cxn modelId="{2A0584E3-FE7F-4B67-8833-90627D2BCE76}" type="presParOf" srcId="{D7DC5AA9-5BC4-4DAD-B0BE-0C9462A45917}" destId="{5C8D075E-F7C9-480A-8F44-83075B333112}" srcOrd="6" destOrd="0" presId="urn:microsoft.com/office/officeart/2005/8/layout/orgChart1"/>
    <dgm:cxn modelId="{DE810DE1-7C44-4A01-B037-C6C51CC0AE70}" type="presParOf" srcId="{D7DC5AA9-5BC4-4DAD-B0BE-0C9462A45917}" destId="{86C60EDD-FC27-478A-B192-7E4D52BACE3F}" srcOrd="7" destOrd="0" presId="urn:microsoft.com/office/officeart/2005/8/layout/orgChart1"/>
    <dgm:cxn modelId="{B5095DDB-6A26-4A15-B380-3AC4F72E966F}" type="presParOf" srcId="{86C60EDD-FC27-478A-B192-7E4D52BACE3F}" destId="{75FB2B90-1E14-472D-BC9E-B49AC0B4733A}" srcOrd="0" destOrd="0" presId="urn:microsoft.com/office/officeart/2005/8/layout/orgChart1"/>
    <dgm:cxn modelId="{B9DCB475-DC4D-48AF-B6FB-5C9DF0155F80}" type="presParOf" srcId="{75FB2B90-1E14-472D-BC9E-B49AC0B4733A}" destId="{12EDA032-1810-4997-8C32-DF84999C42E9}" srcOrd="0" destOrd="0" presId="urn:microsoft.com/office/officeart/2005/8/layout/orgChart1"/>
    <dgm:cxn modelId="{76514EA0-9139-4B72-B395-7314ABFB78C9}" type="presParOf" srcId="{75FB2B90-1E14-472D-BC9E-B49AC0B4733A}" destId="{900EC04B-3A99-470A-8156-8F9068856C92}" srcOrd="1" destOrd="0" presId="urn:microsoft.com/office/officeart/2005/8/layout/orgChart1"/>
    <dgm:cxn modelId="{88628E5B-8718-40BC-BFED-598171D4036F}" type="presParOf" srcId="{86C60EDD-FC27-478A-B192-7E4D52BACE3F}" destId="{816C456D-02A3-44F7-B469-A50ED7B0A22C}" srcOrd="1" destOrd="0" presId="urn:microsoft.com/office/officeart/2005/8/layout/orgChart1"/>
    <dgm:cxn modelId="{57CC88B7-34A4-4665-B9AC-E777C7519803}" type="presParOf" srcId="{86C60EDD-FC27-478A-B192-7E4D52BACE3F}" destId="{20B83B67-09A2-454A-96A1-25FCEE6D3D0A}" srcOrd="2" destOrd="0" presId="urn:microsoft.com/office/officeart/2005/8/layout/orgChart1"/>
    <dgm:cxn modelId="{AF96B512-963A-4AF1-88FE-D5FF150F6F48}" type="presParOf" srcId="{09D00F8D-B3EF-46EC-824E-131D3402AF19}" destId="{7117AD5C-A806-4E92-98EE-5B7303B04319}" srcOrd="2" destOrd="0" presId="urn:microsoft.com/office/officeart/2005/8/layout/orgChart1"/>
    <dgm:cxn modelId="{54EA19F8-E27F-4482-9FBE-44165337EF3B}" type="presParOf" srcId="{9CB846F7-299C-49CE-A61F-75B9FF54355A}" destId="{75DF84EE-DC93-4479-9E87-1FB469B5A3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8C03E-A638-426F-B129-FBFAC6400044}">
      <dsp:nvSpPr>
        <dsp:cNvPr id="0" name=""/>
        <dsp:cNvSpPr/>
      </dsp:nvSpPr>
      <dsp:spPr>
        <a:xfrm rot="5400000">
          <a:off x="4174823" y="243785"/>
          <a:ext cx="2481082" cy="2158541"/>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0000"/>
              </a:solidFill>
            </a:rPr>
            <a:t>Is the governing body of the faculty.</a:t>
          </a:r>
        </a:p>
      </dsp:txBody>
      <dsp:txXfrm rot="-5400000">
        <a:off x="4672466" y="469150"/>
        <a:ext cx="1485795" cy="1707812"/>
      </dsp:txXfrm>
    </dsp:sp>
    <dsp:sp modelId="{39F5ED89-90A8-4DBF-A7C4-A4390E192DF3}">
      <dsp:nvSpPr>
        <dsp:cNvPr id="0" name=""/>
        <dsp:cNvSpPr/>
      </dsp:nvSpPr>
      <dsp:spPr>
        <a:xfrm>
          <a:off x="1567206" y="578732"/>
          <a:ext cx="2679569" cy="1488649"/>
        </a:xfrm>
        <a:prstGeom prst="rect">
          <a:avLst/>
        </a:prstGeom>
        <a:noFill/>
        <a:ln>
          <a:noFill/>
        </a:ln>
        <a:effectLst/>
      </dsp:spPr>
      <dsp:style>
        <a:lnRef idx="0">
          <a:scrgbClr r="0" g="0" b="0"/>
        </a:lnRef>
        <a:fillRef idx="0">
          <a:scrgbClr r="0" g="0" b="0"/>
        </a:fillRef>
        <a:effectRef idx="0">
          <a:scrgbClr r="0" g="0" b="0"/>
        </a:effectRef>
        <a:fontRef idx="minor"/>
      </dsp:style>
    </dsp:sp>
    <dsp:sp modelId="{82F18C90-642D-437C-9808-82FF81EEBA1C}">
      <dsp:nvSpPr>
        <dsp:cNvPr id="0" name=""/>
        <dsp:cNvSpPr/>
      </dsp:nvSpPr>
      <dsp:spPr>
        <a:xfrm rot="5400000">
          <a:off x="7715169" y="2292159"/>
          <a:ext cx="2645751" cy="2264698"/>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a:solidFill>
                <a:srgbClr val="000000"/>
              </a:solidFill>
            </a:rPr>
            <a:t>Is advisory to the Chancellor on the promotion and appointment of  its faculty</a:t>
          </a:r>
          <a:endParaRPr lang="en-US" sz="1800" b="1" kern="1200" dirty="0">
            <a:solidFill>
              <a:srgbClr val="000000"/>
            </a:solidFill>
          </a:endParaRPr>
        </a:p>
      </dsp:txBody>
      <dsp:txXfrm rot="-5400000">
        <a:off x="8255964" y="2510837"/>
        <a:ext cx="1564160" cy="1827343"/>
      </dsp:txXfrm>
    </dsp:sp>
    <dsp:sp modelId="{6CC4057B-3408-40EA-9AB5-0B6C3A997201}">
      <dsp:nvSpPr>
        <dsp:cNvPr id="0" name=""/>
        <dsp:cNvSpPr/>
      </dsp:nvSpPr>
      <dsp:spPr>
        <a:xfrm rot="5400000">
          <a:off x="6552910" y="359439"/>
          <a:ext cx="2372286" cy="205141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b="1" kern="1200" dirty="0">
              <a:solidFill>
                <a:srgbClr val="000000"/>
              </a:solidFill>
            </a:rPr>
            <a:t>Is the platform from which faculty exercise shared governance of the University</a:t>
          </a:r>
        </a:p>
      </dsp:txBody>
      <dsp:txXfrm rot="-5400000">
        <a:off x="7032125" y="567645"/>
        <a:ext cx="1413855" cy="1635002"/>
      </dsp:txXfrm>
    </dsp:sp>
    <dsp:sp modelId="{18D8396A-2CA4-4E6E-B743-384D93A923FD}">
      <dsp:nvSpPr>
        <dsp:cNvPr id="0" name=""/>
        <dsp:cNvSpPr/>
      </dsp:nvSpPr>
      <dsp:spPr>
        <a:xfrm>
          <a:off x="7762610" y="2837169"/>
          <a:ext cx="2768887" cy="1488649"/>
        </a:xfrm>
        <a:prstGeom prst="rect">
          <a:avLst/>
        </a:prstGeom>
        <a:noFill/>
        <a:ln>
          <a:noFill/>
        </a:ln>
        <a:effectLst/>
      </dsp:spPr>
      <dsp:style>
        <a:lnRef idx="0">
          <a:scrgbClr r="0" g="0" b="0"/>
        </a:lnRef>
        <a:fillRef idx="0">
          <a:scrgbClr r="0" g="0" b="0"/>
        </a:fillRef>
        <a:effectRef idx="0">
          <a:scrgbClr r="0" g="0" b="0"/>
        </a:effectRef>
        <a:fontRef idx="minor"/>
      </dsp:style>
    </dsp:sp>
    <dsp:sp modelId="{9F9788CF-4C78-47E6-80DF-662339B57857}">
      <dsp:nvSpPr>
        <dsp:cNvPr id="0" name=""/>
        <dsp:cNvSpPr/>
      </dsp:nvSpPr>
      <dsp:spPr>
        <a:xfrm rot="5400000">
          <a:off x="3052941" y="2390182"/>
          <a:ext cx="2481082" cy="2158541"/>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00"/>
              </a:solidFill>
            </a:rPr>
            <a:t>Has delegated authority over courses, curricula,&amp;  degrees.</a:t>
          </a:r>
          <a:endParaRPr lang="en-US" sz="2000" b="1" kern="1200" dirty="0">
            <a:solidFill>
              <a:srgbClr val="000000"/>
            </a:solidFill>
          </a:endParaRPr>
        </a:p>
      </dsp:txBody>
      <dsp:txXfrm rot="-5400000">
        <a:off x="3550584" y="2615547"/>
        <a:ext cx="1485795" cy="1707812"/>
      </dsp:txXfrm>
    </dsp:sp>
    <dsp:sp modelId="{C9B6DA3C-6B97-42F4-98D9-011E7BEFBA58}">
      <dsp:nvSpPr>
        <dsp:cNvPr id="0" name=""/>
        <dsp:cNvSpPr/>
      </dsp:nvSpPr>
      <dsp:spPr>
        <a:xfrm rot="5400000">
          <a:off x="4184256" y="4538179"/>
          <a:ext cx="2481082" cy="2158541"/>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rPr>
            <a:t>At UCSF, holds the interests of faculty in all 5 academic series</a:t>
          </a:r>
        </a:p>
      </dsp:txBody>
      <dsp:txXfrm rot="-5400000">
        <a:off x="4681899" y="4763544"/>
        <a:ext cx="1485795" cy="1707812"/>
      </dsp:txXfrm>
    </dsp:sp>
    <dsp:sp modelId="{11216175-F86F-4F91-822D-AF0B6DB08542}">
      <dsp:nvSpPr>
        <dsp:cNvPr id="0" name=""/>
        <dsp:cNvSpPr/>
      </dsp:nvSpPr>
      <dsp:spPr>
        <a:xfrm>
          <a:off x="1567206" y="4872952"/>
          <a:ext cx="2679569" cy="1488649"/>
        </a:xfrm>
        <a:prstGeom prst="rect">
          <a:avLst/>
        </a:prstGeom>
        <a:noFill/>
        <a:ln>
          <a:noFill/>
        </a:ln>
        <a:effectLst/>
      </dsp:spPr>
      <dsp:style>
        <a:lnRef idx="0">
          <a:scrgbClr r="0" g="0" b="0"/>
        </a:lnRef>
        <a:fillRef idx="0">
          <a:scrgbClr r="0" g="0" b="0"/>
        </a:fillRef>
        <a:effectRef idx="0">
          <a:scrgbClr r="0" g="0" b="0"/>
        </a:effectRef>
        <a:fontRef idx="minor"/>
      </dsp:style>
    </dsp:sp>
    <dsp:sp modelId="{1160DE4B-7432-4591-898A-3FE22A96B1C9}">
      <dsp:nvSpPr>
        <dsp:cNvPr id="0" name=""/>
        <dsp:cNvSpPr/>
      </dsp:nvSpPr>
      <dsp:spPr>
        <a:xfrm rot="5400000">
          <a:off x="6506048" y="4538006"/>
          <a:ext cx="2481082" cy="2158541"/>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0000"/>
              </a:solidFill>
            </a:rPr>
            <a:t>Is advisory to the Chancellor and President on campus and University budgetary matters</a:t>
          </a:r>
          <a:endParaRPr lang="en-US" sz="1800" b="1" kern="1200" dirty="0">
            <a:solidFill>
              <a:srgbClr val="000000"/>
            </a:solidFill>
          </a:endParaRPr>
        </a:p>
      </dsp:txBody>
      <dsp:txXfrm rot="-5400000">
        <a:off x="7003691" y="4763371"/>
        <a:ext cx="1485795" cy="1707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D075E-F7C9-480A-8F44-83075B333112}">
      <dsp:nvSpPr>
        <dsp:cNvPr id="0" name=""/>
        <dsp:cNvSpPr/>
      </dsp:nvSpPr>
      <dsp:spPr>
        <a:xfrm>
          <a:off x="6209442" y="2049270"/>
          <a:ext cx="275928" cy="4384662"/>
        </a:xfrm>
        <a:custGeom>
          <a:avLst/>
          <a:gdLst/>
          <a:ahLst/>
          <a:cxnLst/>
          <a:rect l="0" t="0" r="0" b="0"/>
          <a:pathLst>
            <a:path>
              <a:moveTo>
                <a:pt x="0" y="0"/>
              </a:moveTo>
              <a:lnTo>
                <a:pt x="0" y="4384662"/>
              </a:lnTo>
              <a:lnTo>
                <a:pt x="275928" y="43846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B47383-B48B-4FEC-B76E-E645FB88A121}">
      <dsp:nvSpPr>
        <dsp:cNvPr id="0" name=""/>
        <dsp:cNvSpPr/>
      </dsp:nvSpPr>
      <dsp:spPr>
        <a:xfrm>
          <a:off x="6209442" y="2049270"/>
          <a:ext cx="275928" cy="3182689"/>
        </a:xfrm>
        <a:custGeom>
          <a:avLst/>
          <a:gdLst/>
          <a:ahLst/>
          <a:cxnLst/>
          <a:rect l="0" t="0" r="0" b="0"/>
          <a:pathLst>
            <a:path>
              <a:moveTo>
                <a:pt x="0" y="0"/>
              </a:moveTo>
              <a:lnTo>
                <a:pt x="0" y="3182689"/>
              </a:lnTo>
              <a:lnTo>
                <a:pt x="275928" y="3182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4808D-B018-4696-BEBA-82BDF4A33894}">
      <dsp:nvSpPr>
        <dsp:cNvPr id="0" name=""/>
        <dsp:cNvSpPr/>
      </dsp:nvSpPr>
      <dsp:spPr>
        <a:xfrm>
          <a:off x="6209442" y="2049270"/>
          <a:ext cx="275928" cy="1980716"/>
        </a:xfrm>
        <a:custGeom>
          <a:avLst/>
          <a:gdLst/>
          <a:ahLst/>
          <a:cxnLst/>
          <a:rect l="0" t="0" r="0" b="0"/>
          <a:pathLst>
            <a:path>
              <a:moveTo>
                <a:pt x="0" y="0"/>
              </a:moveTo>
              <a:lnTo>
                <a:pt x="0" y="1980716"/>
              </a:lnTo>
              <a:lnTo>
                <a:pt x="275928" y="1980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D0867-47E7-47C6-8DA1-B3112B80A53F}">
      <dsp:nvSpPr>
        <dsp:cNvPr id="0" name=""/>
        <dsp:cNvSpPr/>
      </dsp:nvSpPr>
      <dsp:spPr>
        <a:xfrm>
          <a:off x="6209442" y="2049270"/>
          <a:ext cx="275928" cy="778743"/>
        </a:xfrm>
        <a:custGeom>
          <a:avLst/>
          <a:gdLst/>
          <a:ahLst/>
          <a:cxnLst/>
          <a:rect l="0" t="0" r="0" b="0"/>
          <a:pathLst>
            <a:path>
              <a:moveTo>
                <a:pt x="0" y="0"/>
              </a:moveTo>
              <a:lnTo>
                <a:pt x="0" y="778743"/>
              </a:lnTo>
              <a:lnTo>
                <a:pt x="275928" y="778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AEF2B8-0ACB-4C91-B21B-50CA7755C682}">
      <dsp:nvSpPr>
        <dsp:cNvPr id="0" name=""/>
        <dsp:cNvSpPr/>
      </dsp:nvSpPr>
      <dsp:spPr>
        <a:xfrm>
          <a:off x="5884384" y="847297"/>
          <a:ext cx="1002225" cy="355513"/>
        </a:xfrm>
        <a:custGeom>
          <a:avLst/>
          <a:gdLst/>
          <a:ahLst/>
          <a:cxnLst/>
          <a:rect l="0" t="0" r="0" b="0"/>
          <a:pathLst>
            <a:path>
              <a:moveTo>
                <a:pt x="0" y="0"/>
              </a:moveTo>
              <a:lnTo>
                <a:pt x="0" y="177756"/>
              </a:lnTo>
              <a:lnTo>
                <a:pt x="1002225" y="177756"/>
              </a:lnTo>
              <a:lnTo>
                <a:pt x="1002225" y="355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09979-4FE9-4E53-9B86-788285A9A595}">
      <dsp:nvSpPr>
        <dsp:cNvPr id="0" name=""/>
        <dsp:cNvSpPr/>
      </dsp:nvSpPr>
      <dsp:spPr>
        <a:xfrm>
          <a:off x="4183000" y="2049270"/>
          <a:ext cx="253937" cy="3182689"/>
        </a:xfrm>
        <a:custGeom>
          <a:avLst/>
          <a:gdLst/>
          <a:ahLst/>
          <a:cxnLst/>
          <a:rect l="0" t="0" r="0" b="0"/>
          <a:pathLst>
            <a:path>
              <a:moveTo>
                <a:pt x="0" y="0"/>
              </a:moveTo>
              <a:lnTo>
                <a:pt x="0" y="3182689"/>
              </a:lnTo>
              <a:lnTo>
                <a:pt x="253937" y="3182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CF109F-40D2-4D8A-81A4-79E88F6AE0FE}">
      <dsp:nvSpPr>
        <dsp:cNvPr id="0" name=""/>
        <dsp:cNvSpPr/>
      </dsp:nvSpPr>
      <dsp:spPr>
        <a:xfrm>
          <a:off x="4183000" y="2049270"/>
          <a:ext cx="253937" cy="1980716"/>
        </a:xfrm>
        <a:custGeom>
          <a:avLst/>
          <a:gdLst/>
          <a:ahLst/>
          <a:cxnLst/>
          <a:rect l="0" t="0" r="0" b="0"/>
          <a:pathLst>
            <a:path>
              <a:moveTo>
                <a:pt x="0" y="0"/>
              </a:moveTo>
              <a:lnTo>
                <a:pt x="0" y="1980716"/>
              </a:lnTo>
              <a:lnTo>
                <a:pt x="253937" y="1980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89986-553B-492F-B5D4-52B1408F14B1}">
      <dsp:nvSpPr>
        <dsp:cNvPr id="0" name=""/>
        <dsp:cNvSpPr/>
      </dsp:nvSpPr>
      <dsp:spPr>
        <a:xfrm>
          <a:off x="4183000" y="2049270"/>
          <a:ext cx="253937" cy="778743"/>
        </a:xfrm>
        <a:custGeom>
          <a:avLst/>
          <a:gdLst/>
          <a:ahLst/>
          <a:cxnLst/>
          <a:rect l="0" t="0" r="0" b="0"/>
          <a:pathLst>
            <a:path>
              <a:moveTo>
                <a:pt x="0" y="0"/>
              </a:moveTo>
              <a:lnTo>
                <a:pt x="0" y="778743"/>
              </a:lnTo>
              <a:lnTo>
                <a:pt x="253937" y="778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AED624-4367-4AB6-AF3A-B9EF61B4F5E0}">
      <dsp:nvSpPr>
        <dsp:cNvPr id="0" name=""/>
        <dsp:cNvSpPr/>
      </dsp:nvSpPr>
      <dsp:spPr>
        <a:xfrm>
          <a:off x="4860168" y="847297"/>
          <a:ext cx="1024216" cy="355513"/>
        </a:xfrm>
        <a:custGeom>
          <a:avLst/>
          <a:gdLst/>
          <a:ahLst/>
          <a:cxnLst/>
          <a:rect l="0" t="0" r="0" b="0"/>
          <a:pathLst>
            <a:path>
              <a:moveTo>
                <a:pt x="1024216" y="0"/>
              </a:moveTo>
              <a:lnTo>
                <a:pt x="1024216" y="177756"/>
              </a:lnTo>
              <a:lnTo>
                <a:pt x="0" y="177756"/>
              </a:lnTo>
              <a:lnTo>
                <a:pt x="0" y="355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6C9F6-A4BF-4D6F-AE8B-D00477C9B038}">
      <dsp:nvSpPr>
        <dsp:cNvPr id="0" name=""/>
        <dsp:cNvSpPr/>
      </dsp:nvSpPr>
      <dsp:spPr>
        <a:xfrm>
          <a:off x="5037924" y="837"/>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Academic Senate</a:t>
          </a:r>
        </a:p>
      </dsp:txBody>
      <dsp:txXfrm>
        <a:off x="5037924" y="837"/>
        <a:ext cx="1692919" cy="846459"/>
      </dsp:txXfrm>
    </dsp:sp>
    <dsp:sp modelId="{CECF7467-4105-4F73-961E-9A546E9F94A3}">
      <dsp:nvSpPr>
        <dsp:cNvPr id="0" name=""/>
        <dsp:cNvSpPr/>
      </dsp:nvSpPr>
      <dsp:spPr>
        <a:xfrm>
          <a:off x="4013708" y="1202810"/>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Systemwide</a:t>
          </a:r>
        </a:p>
      </dsp:txBody>
      <dsp:txXfrm>
        <a:off x="4013708" y="1202810"/>
        <a:ext cx="1692919" cy="846459"/>
      </dsp:txXfrm>
    </dsp:sp>
    <dsp:sp modelId="{009B7C92-706D-42A0-896E-80F6102B909C}">
      <dsp:nvSpPr>
        <dsp:cNvPr id="0" name=""/>
        <dsp:cNvSpPr/>
      </dsp:nvSpPr>
      <dsp:spPr>
        <a:xfrm>
          <a:off x="4436938" y="2404783"/>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Academic Council</a:t>
          </a:r>
        </a:p>
      </dsp:txBody>
      <dsp:txXfrm>
        <a:off x="4436938" y="2404783"/>
        <a:ext cx="1692919" cy="846459"/>
      </dsp:txXfrm>
    </dsp:sp>
    <dsp:sp modelId="{66B6DD2C-C56E-4267-BB97-8877C38AD6FF}">
      <dsp:nvSpPr>
        <dsp:cNvPr id="0" name=""/>
        <dsp:cNvSpPr/>
      </dsp:nvSpPr>
      <dsp:spPr>
        <a:xfrm>
          <a:off x="4436938" y="3606756"/>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Standing Committees</a:t>
          </a:r>
        </a:p>
      </dsp:txBody>
      <dsp:txXfrm>
        <a:off x="4436938" y="3606756"/>
        <a:ext cx="1692919" cy="846459"/>
      </dsp:txXfrm>
    </dsp:sp>
    <dsp:sp modelId="{55A3391E-3E31-4009-946A-5A34C290EED7}">
      <dsp:nvSpPr>
        <dsp:cNvPr id="0" name=""/>
        <dsp:cNvSpPr/>
      </dsp:nvSpPr>
      <dsp:spPr>
        <a:xfrm>
          <a:off x="4436938" y="4808729"/>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Task Forces</a:t>
          </a:r>
        </a:p>
      </dsp:txBody>
      <dsp:txXfrm>
        <a:off x="4436938" y="4808729"/>
        <a:ext cx="1692919" cy="846459"/>
      </dsp:txXfrm>
    </dsp:sp>
    <dsp:sp modelId="{37889A75-002B-49C4-93DF-A0A0EE52E59F}">
      <dsp:nvSpPr>
        <dsp:cNvPr id="0" name=""/>
        <dsp:cNvSpPr/>
      </dsp:nvSpPr>
      <dsp:spPr>
        <a:xfrm>
          <a:off x="6040150" y="1202810"/>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UCSF Division</a:t>
          </a:r>
        </a:p>
      </dsp:txBody>
      <dsp:txXfrm>
        <a:off x="6040150" y="1202810"/>
        <a:ext cx="1692919" cy="846459"/>
      </dsp:txXfrm>
    </dsp:sp>
    <dsp:sp modelId="{D08270C9-D859-455B-9705-B8817F9BB205}">
      <dsp:nvSpPr>
        <dsp:cNvPr id="0" name=""/>
        <dsp:cNvSpPr/>
      </dsp:nvSpPr>
      <dsp:spPr>
        <a:xfrm>
          <a:off x="6485371" y="2404783"/>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Executive Council</a:t>
          </a:r>
        </a:p>
      </dsp:txBody>
      <dsp:txXfrm>
        <a:off x="6485371" y="2404783"/>
        <a:ext cx="1692919" cy="846459"/>
      </dsp:txXfrm>
    </dsp:sp>
    <dsp:sp modelId="{03E2049E-08D6-401B-B234-3FA16D47D22B}">
      <dsp:nvSpPr>
        <dsp:cNvPr id="0" name=""/>
        <dsp:cNvSpPr/>
      </dsp:nvSpPr>
      <dsp:spPr>
        <a:xfrm>
          <a:off x="6485371" y="3606756"/>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Standing Committees</a:t>
          </a:r>
        </a:p>
      </dsp:txBody>
      <dsp:txXfrm>
        <a:off x="6485371" y="3606756"/>
        <a:ext cx="1692919" cy="846459"/>
      </dsp:txXfrm>
    </dsp:sp>
    <dsp:sp modelId="{9F462186-2EBE-48B5-A79A-E5BC5203926C}">
      <dsp:nvSpPr>
        <dsp:cNvPr id="0" name=""/>
        <dsp:cNvSpPr/>
      </dsp:nvSpPr>
      <dsp:spPr>
        <a:xfrm>
          <a:off x="6485371" y="4808729"/>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Task Forces</a:t>
          </a:r>
        </a:p>
      </dsp:txBody>
      <dsp:txXfrm>
        <a:off x="6485371" y="4808729"/>
        <a:ext cx="1692919" cy="846459"/>
      </dsp:txXfrm>
    </dsp:sp>
    <dsp:sp modelId="{12EDA032-1810-4997-8C32-DF84999C42E9}">
      <dsp:nvSpPr>
        <dsp:cNvPr id="0" name=""/>
        <dsp:cNvSpPr/>
      </dsp:nvSpPr>
      <dsp:spPr>
        <a:xfrm>
          <a:off x="6485371" y="6010702"/>
          <a:ext cx="1692919" cy="846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Faculty Councils</a:t>
          </a:r>
        </a:p>
      </dsp:txBody>
      <dsp:txXfrm>
        <a:off x="6485371" y="6010702"/>
        <a:ext cx="1692919" cy="84645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2AA21-1A71-4E7B-901D-5FC89960E071}"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B938B-BB9A-41A6-B8FD-2B37A314E71E}" type="slidenum">
              <a:rPr lang="en-US" smtClean="0"/>
              <a:t>‹#›</a:t>
            </a:fld>
            <a:endParaRPr lang="en-US"/>
          </a:p>
        </p:txBody>
      </p:sp>
    </p:spTree>
    <p:extLst>
      <p:ext uri="{BB962C8B-B14F-4D97-AF65-F5344CB8AC3E}">
        <p14:creationId xmlns:p14="http://schemas.microsoft.com/office/powerpoint/2010/main" val="262161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enate.ucsf.edu/sites/default/files/documents/orgcha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(1) Senate Role, (2) SOM Role, (3) What we do</a:t>
            </a:r>
          </a:p>
          <a:p>
            <a:endParaRPr lang="en-US" dirty="0"/>
          </a:p>
        </p:txBody>
      </p:sp>
      <p:sp>
        <p:nvSpPr>
          <p:cNvPr id="4" name="Slide Number Placeholder 3"/>
          <p:cNvSpPr>
            <a:spLocks noGrp="1"/>
          </p:cNvSpPr>
          <p:nvPr>
            <p:ph type="sldNum" sz="quarter" idx="5"/>
          </p:nvPr>
        </p:nvSpPr>
        <p:spPr/>
        <p:txBody>
          <a:bodyPr/>
          <a:lstStyle/>
          <a:p>
            <a:fld id="{E15B938B-BB9A-41A6-B8FD-2B37A314E71E}" type="slidenum">
              <a:rPr lang="en-US" smtClean="0"/>
              <a:t>1</a:t>
            </a:fld>
            <a:endParaRPr lang="en-US"/>
          </a:p>
        </p:txBody>
      </p:sp>
    </p:spTree>
    <p:extLst>
      <p:ext uri="{BB962C8B-B14F-4D97-AF65-F5344CB8AC3E}">
        <p14:creationId xmlns:p14="http://schemas.microsoft.com/office/powerpoint/2010/main" val="59018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governance</a:t>
            </a:r>
          </a:p>
          <a:p>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2</a:t>
            </a:fld>
            <a:endParaRPr lang="en-US"/>
          </a:p>
        </p:txBody>
      </p:sp>
    </p:spTree>
    <p:extLst>
      <p:ext uri="{BB962C8B-B14F-4D97-AF65-F5344CB8AC3E}">
        <p14:creationId xmlns:p14="http://schemas.microsoft.com/office/powerpoint/2010/main" val="423127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sz="1200" dirty="0">
                <a:solidFill>
                  <a:srgbClr val="FFFFFF"/>
                </a:solidFill>
              </a:rPr>
              <a:t>T</a:t>
            </a:r>
            <a:r>
              <a:rPr lang="en-US" altLang="x-none" sz="1200" dirty="0"/>
              <a:t>he Board of Regents formally delegated authority to the Academic Senate in 1920, following the Berkeley Revolution of 1919, when a few members of the faculty requested the Regents look for ways the faculty could hold greater influence in the University’s future.  </a:t>
            </a:r>
          </a:p>
          <a:p>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3</a:t>
            </a:fld>
            <a:endParaRPr lang="en-US"/>
          </a:p>
        </p:txBody>
      </p:sp>
    </p:spTree>
    <p:extLst>
      <p:ext uri="{BB962C8B-B14F-4D97-AF65-F5344CB8AC3E}">
        <p14:creationId xmlns:p14="http://schemas.microsoft.com/office/powerpoint/2010/main" val="206291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https://senate.ucsf.edu/sites/default/files/documents/orgchart.pdf</a:t>
            </a:r>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4</a:t>
            </a:fld>
            <a:endParaRPr lang="en-US"/>
          </a:p>
        </p:txBody>
      </p:sp>
    </p:spTree>
    <p:extLst>
      <p:ext uri="{BB962C8B-B14F-4D97-AF65-F5344CB8AC3E}">
        <p14:creationId xmlns:p14="http://schemas.microsoft.com/office/powerpoint/2010/main" val="67253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governance</a:t>
            </a:r>
          </a:p>
          <a:p>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6</a:t>
            </a:fld>
            <a:endParaRPr lang="en-US"/>
          </a:p>
        </p:txBody>
      </p:sp>
    </p:spTree>
    <p:extLst>
      <p:ext uri="{BB962C8B-B14F-4D97-AF65-F5344CB8AC3E}">
        <p14:creationId xmlns:p14="http://schemas.microsoft.com/office/powerpoint/2010/main" val="198178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Plan</a:t>
            </a:r>
            <a:r>
              <a:rPr lang="en-US" baseline="0" dirty="0"/>
              <a:t> meetings including full faculty topics, (2) Reclaim Power, (3) Advance Issues that Matter to Us</a:t>
            </a:r>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9</a:t>
            </a:fld>
            <a:endParaRPr lang="en-US"/>
          </a:p>
        </p:txBody>
      </p:sp>
    </p:spTree>
    <p:extLst>
      <p:ext uri="{BB962C8B-B14F-4D97-AF65-F5344CB8AC3E}">
        <p14:creationId xmlns:p14="http://schemas.microsoft.com/office/powerpoint/2010/main" val="110093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will die. Things will thrive despite us; others will thrive because of us. Things will be overwatered. Things will not get enough water. We are not going to become professional gardeners. We only meet for 10 hours over the course of the year. We recognize that our influence is limited but it is also real, so let’s plant some seeds, remember to water them, and see what we can grow.</a:t>
            </a:r>
          </a:p>
        </p:txBody>
      </p:sp>
      <p:sp>
        <p:nvSpPr>
          <p:cNvPr id="4" name="Slide Number Placeholder 3"/>
          <p:cNvSpPr>
            <a:spLocks noGrp="1"/>
          </p:cNvSpPr>
          <p:nvPr>
            <p:ph type="sldNum" sz="quarter" idx="5"/>
          </p:nvPr>
        </p:nvSpPr>
        <p:spPr/>
        <p:txBody>
          <a:bodyPr/>
          <a:lstStyle/>
          <a:p>
            <a:fld id="{E15B938B-BB9A-41A6-B8FD-2B37A314E71E}" type="slidenum">
              <a:rPr lang="en-US" smtClean="0"/>
              <a:t>10</a:t>
            </a:fld>
            <a:endParaRPr lang="en-US"/>
          </a:p>
        </p:txBody>
      </p:sp>
    </p:spTree>
    <p:extLst>
      <p:ext uri="{BB962C8B-B14F-4D97-AF65-F5344CB8AC3E}">
        <p14:creationId xmlns:p14="http://schemas.microsoft.com/office/powerpoint/2010/main" val="191190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810B75-8CF6-47CA-8677-52D05E8D539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71442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405244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41095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52007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10B75-8CF6-47CA-8677-52D05E8D539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83571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10B75-8CF6-47CA-8677-52D05E8D5390}"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24311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10B75-8CF6-47CA-8677-52D05E8D5390}"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88222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10B75-8CF6-47CA-8677-52D05E8D5390}"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255496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10B75-8CF6-47CA-8677-52D05E8D5390}"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16900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10B75-8CF6-47CA-8677-52D05E8D5390}"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10639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10B75-8CF6-47CA-8677-52D05E8D5390}"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47990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10B75-8CF6-47CA-8677-52D05E8D5390}"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8F357-C32F-4105-8648-FAA747EF6D9D}" type="slidenum">
              <a:rPr lang="en-US" smtClean="0"/>
              <a:t>‹#›</a:t>
            </a:fld>
            <a:endParaRPr lang="en-US"/>
          </a:p>
        </p:txBody>
      </p:sp>
    </p:spTree>
    <p:extLst>
      <p:ext uri="{BB962C8B-B14F-4D97-AF65-F5344CB8AC3E}">
        <p14:creationId xmlns:p14="http://schemas.microsoft.com/office/powerpoint/2010/main" val="147023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senate.ucsf.edu/committee/8"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enate.ucsf.edu/bylaws#no16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enate.ucsf.edu/bylaws#no16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lstStyle/>
          <a:p>
            <a:r>
              <a:rPr lang="en-US" sz="7200" b="1" dirty="0"/>
              <a:t>Committee on Faculty Welfare</a:t>
            </a:r>
            <a:br>
              <a:rPr lang="en-US" dirty="0"/>
            </a:br>
            <a:r>
              <a:rPr lang="en-US" dirty="0"/>
              <a:t>Academic Senate Orientation</a:t>
            </a:r>
          </a:p>
        </p:txBody>
      </p:sp>
    </p:spTree>
    <p:extLst>
      <p:ext uri="{BB962C8B-B14F-4D97-AF65-F5344CB8AC3E}">
        <p14:creationId xmlns:p14="http://schemas.microsoft.com/office/powerpoint/2010/main" val="393190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51B43C7-B088-423D-99EC-F2AF49F1A1BD}"/>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Governance Gardeners</a:t>
            </a:r>
          </a:p>
        </p:txBody>
      </p:sp>
      <p:pic>
        <p:nvPicPr>
          <p:cNvPr id="1026" name="Picture 2" descr="Gardening | art and science | Britannica">
            <a:extLst>
              <a:ext uri="{FF2B5EF4-FFF2-40B4-BE49-F238E27FC236}">
                <a16:creationId xmlns:a16="http://schemas.microsoft.com/office/drawing/2014/main" id="{B93C3F35-CB5A-441A-A1FE-934B9DD76A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85" b="-2"/>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DDE91AB-112A-4B28-A749-7DECE60204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 b="9566"/>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61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t>What is the Academic Senate?</a:t>
            </a:r>
          </a:p>
        </p:txBody>
      </p:sp>
    </p:spTree>
    <p:extLst>
      <p:ext uri="{BB962C8B-B14F-4D97-AF65-F5344CB8AC3E}">
        <p14:creationId xmlns:p14="http://schemas.microsoft.com/office/powerpoint/2010/main" val="221368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67566244"/>
              </p:ext>
            </p:extLst>
          </p:nvPr>
        </p:nvGraphicFramePr>
        <p:xfrm>
          <a:off x="-461915" y="0"/>
          <a:ext cx="1206630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bwMode="auto">
          <a:xfrm flipH="1">
            <a:off x="4911361" y="2690335"/>
            <a:ext cx="2564089" cy="1477328"/>
          </a:xfrm>
          <a:prstGeom prst="rect">
            <a:avLst/>
          </a:prstGeom>
          <a:noFill/>
          <a:ln w="19050" algn="ctr">
            <a:noFill/>
            <a:miter lim="800000"/>
            <a:headEnd/>
            <a:tailEnd/>
          </a:ln>
        </p:spPr>
        <p:txBody>
          <a:bodyPr wrap="square" lIns="0" tIns="0" rIns="0" bIns="0">
            <a:spAutoFit/>
          </a:bodyPr>
          <a:lstStyle/>
          <a:p>
            <a:pPr algn="ctr" fontAlgn="auto">
              <a:spcBef>
                <a:spcPts val="0"/>
              </a:spcBef>
              <a:spcAft>
                <a:spcPts val="0"/>
              </a:spcAft>
              <a:defRPr/>
            </a:pPr>
            <a:r>
              <a:rPr lang="en-US" sz="4800" b="1" dirty="0">
                <a:solidFill>
                  <a:schemeClr val="accent1">
                    <a:lumMod val="50000"/>
                  </a:schemeClr>
                </a:solidFill>
                <a:latin typeface="+mn-lt"/>
                <a:ea typeface="+mn-ea"/>
                <a:cs typeface="+mn-cs"/>
              </a:rPr>
              <a:t>Academic Senate</a:t>
            </a:r>
          </a:p>
        </p:txBody>
      </p:sp>
    </p:spTree>
    <p:extLst>
      <p:ext uri="{BB962C8B-B14F-4D97-AF65-F5344CB8AC3E}">
        <p14:creationId xmlns:p14="http://schemas.microsoft.com/office/powerpoint/2010/main" val="398971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chart.pdf - Adobe Acrobat P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Tree>
    <p:extLst>
      <p:ext uri="{BB962C8B-B14F-4D97-AF65-F5344CB8AC3E}">
        <p14:creationId xmlns:p14="http://schemas.microsoft.com/office/powerpoint/2010/main" val="219347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F457885-E892-4399-920D-2B6CEAEEF6ED}"/>
              </a:ext>
            </a:extLst>
          </p:cNvPr>
          <p:cNvCxnSpPr>
            <a:cxnSpLocks/>
          </p:cNvCxnSpPr>
          <p:nvPr/>
        </p:nvCxnSpPr>
        <p:spPr>
          <a:xfrm>
            <a:off x="1326775" y="4437133"/>
            <a:ext cx="0" cy="328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2417D0-0E68-4C4A-8260-FF33FB0F26F3}"/>
              </a:ext>
            </a:extLst>
          </p:cNvPr>
          <p:cNvCxnSpPr>
            <a:cxnSpLocks/>
          </p:cNvCxnSpPr>
          <p:nvPr/>
        </p:nvCxnSpPr>
        <p:spPr>
          <a:xfrm>
            <a:off x="2744065" y="4443254"/>
            <a:ext cx="0" cy="32841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11C3BDFA-9C69-42DF-AF30-68361C01F4C2}"/>
              </a:ext>
            </a:extLst>
          </p:cNvPr>
          <p:cNvGraphicFramePr/>
          <p:nvPr>
            <p:extLst>
              <p:ext uri="{D42A27DB-BD31-4B8C-83A1-F6EECF244321}">
                <p14:modId xmlns:p14="http://schemas.microsoft.com/office/powerpoint/2010/main" val="3525606254"/>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BA44C85-788D-423A-97CC-97DC3599DADC}"/>
              </a:ext>
            </a:extLst>
          </p:cNvPr>
          <p:cNvSpPr txBox="1"/>
          <p:nvPr/>
        </p:nvSpPr>
        <p:spPr>
          <a:xfrm>
            <a:off x="8512295" y="3855573"/>
            <a:ext cx="3105963" cy="369332"/>
          </a:xfrm>
          <a:prstGeom prst="rect">
            <a:avLst/>
          </a:prstGeom>
          <a:solidFill>
            <a:srgbClr val="FFCC66"/>
          </a:solidFill>
          <a:effectLst>
            <a:glow rad="228600">
              <a:schemeClr val="accent3">
                <a:satMod val="175000"/>
                <a:alpha val="40000"/>
              </a:schemeClr>
            </a:glow>
          </a:effectLst>
        </p:spPr>
        <p:txBody>
          <a:bodyPr wrap="square" rtlCol="0">
            <a:spAutoFit/>
          </a:bodyPr>
          <a:lstStyle/>
          <a:p>
            <a:pPr algn="ctr"/>
            <a:r>
              <a:rPr lang="en-US" dirty="0"/>
              <a:t>Committee on Faculty Welfare</a:t>
            </a:r>
            <a:endParaRPr lang="en-US" sz="1400" dirty="0"/>
          </a:p>
        </p:txBody>
      </p:sp>
      <p:sp>
        <p:nvSpPr>
          <p:cNvPr id="10" name="Star: 5 Points 9">
            <a:extLst>
              <a:ext uri="{FF2B5EF4-FFF2-40B4-BE49-F238E27FC236}">
                <a16:creationId xmlns:a16="http://schemas.microsoft.com/office/drawing/2014/main" id="{E1A73FFF-7347-44D5-B146-DAB83D716D0F}"/>
              </a:ext>
            </a:extLst>
          </p:cNvPr>
          <p:cNvSpPr/>
          <p:nvPr/>
        </p:nvSpPr>
        <p:spPr>
          <a:xfrm>
            <a:off x="9526018" y="2784279"/>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606BA22A-9770-40AE-852F-34992B6F38B6}"/>
              </a:ext>
            </a:extLst>
          </p:cNvPr>
          <p:cNvSpPr/>
          <p:nvPr/>
        </p:nvSpPr>
        <p:spPr>
          <a:xfrm>
            <a:off x="9527750" y="4381799"/>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059D01-C7F7-4237-8AF0-17778B866AD9}"/>
              </a:ext>
            </a:extLst>
          </p:cNvPr>
          <p:cNvSpPr txBox="1"/>
          <p:nvPr/>
        </p:nvSpPr>
        <p:spPr>
          <a:xfrm>
            <a:off x="815788" y="3578574"/>
            <a:ext cx="2366682" cy="923330"/>
          </a:xfrm>
          <a:prstGeom prst="rect">
            <a:avLst/>
          </a:prstGeom>
          <a:solidFill>
            <a:srgbClr val="FFCC66"/>
          </a:solidFill>
        </p:spPr>
        <p:txBody>
          <a:bodyPr wrap="square" rtlCol="0">
            <a:spAutoFit/>
          </a:bodyPr>
          <a:lstStyle/>
          <a:p>
            <a:pPr algn="ctr"/>
            <a:r>
              <a:rPr lang="en-US" dirty="0"/>
              <a:t>UC Committee on Faculty Welfare (UCFW)</a:t>
            </a:r>
          </a:p>
        </p:txBody>
      </p:sp>
      <p:cxnSp>
        <p:nvCxnSpPr>
          <p:cNvPr id="5" name="Straight Connector 4">
            <a:extLst>
              <a:ext uri="{FF2B5EF4-FFF2-40B4-BE49-F238E27FC236}">
                <a16:creationId xmlns:a16="http://schemas.microsoft.com/office/drawing/2014/main" id="{4210AF4F-47C5-44C5-8183-B2119FBF29D7}"/>
              </a:ext>
            </a:extLst>
          </p:cNvPr>
          <p:cNvCxnSpPr>
            <a:cxnSpLocks/>
            <a:endCxn id="9" idx="1"/>
          </p:cNvCxnSpPr>
          <p:nvPr/>
        </p:nvCxnSpPr>
        <p:spPr>
          <a:xfrm>
            <a:off x="8175812" y="4040239"/>
            <a:ext cx="33648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DC24246-3DF4-4BF6-B32D-BE677A02EA34}"/>
              </a:ext>
            </a:extLst>
          </p:cNvPr>
          <p:cNvSpPr/>
          <p:nvPr/>
        </p:nvSpPr>
        <p:spPr>
          <a:xfrm>
            <a:off x="304800" y="280297"/>
            <a:ext cx="1694329" cy="950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 Health</a:t>
            </a:r>
          </a:p>
        </p:txBody>
      </p:sp>
      <p:sp>
        <p:nvSpPr>
          <p:cNvPr id="15" name="Oval 14">
            <a:extLst>
              <a:ext uri="{FF2B5EF4-FFF2-40B4-BE49-F238E27FC236}">
                <a16:creationId xmlns:a16="http://schemas.microsoft.com/office/drawing/2014/main" id="{40B470B0-8AB5-46EA-BFA3-176E7E946EEA}"/>
              </a:ext>
            </a:extLst>
          </p:cNvPr>
          <p:cNvSpPr/>
          <p:nvPr/>
        </p:nvSpPr>
        <p:spPr>
          <a:xfrm>
            <a:off x="10192871" y="280297"/>
            <a:ext cx="1694329" cy="950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UCSF Health</a:t>
            </a:r>
          </a:p>
        </p:txBody>
      </p:sp>
      <p:sp>
        <p:nvSpPr>
          <p:cNvPr id="13" name="TextBox 12">
            <a:extLst>
              <a:ext uri="{FF2B5EF4-FFF2-40B4-BE49-F238E27FC236}">
                <a16:creationId xmlns:a16="http://schemas.microsoft.com/office/drawing/2014/main" id="{C17EE409-9F11-4921-BDAF-8943297B82B8}"/>
              </a:ext>
            </a:extLst>
          </p:cNvPr>
          <p:cNvSpPr txBox="1"/>
          <p:nvPr/>
        </p:nvSpPr>
        <p:spPr>
          <a:xfrm>
            <a:off x="1999129" y="4765550"/>
            <a:ext cx="1543662" cy="914401"/>
          </a:xfrm>
          <a:prstGeom prst="rect">
            <a:avLst/>
          </a:prstGeom>
          <a:solidFill>
            <a:srgbClr val="FFCC66"/>
          </a:solidFill>
        </p:spPr>
        <p:txBody>
          <a:bodyPr wrap="square" rtlCol="0">
            <a:spAutoFit/>
          </a:bodyPr>
          <a:lstStyle/>
          <a:p>
            <a:pPr algn="ctr"/>
            <a:r>
              <a:rPr lang="en-US" dirty="0"/>
              <a:t>Health Care Task Force (HCTF)</a:t>
            </a:r>
          </a:p>
        </p:txBody>
      </p:sp>
      <p:sp>
        <p:nvSpPr>
          <p:cNvPr id="16" name="TextBox 15">
            <a:extLst>
              <a:ext uri="{FF2B5EF4-FFF2-40B4-BE49-F238E27FC236}">
                <a16:creationId xmlns:a16="http://schemas.microsoft.com/office/drawing/2014/main" id="{46347385-4D43-47F3-8871-FECAF5CF5D8B}"/>
              </a:ext>
            </a:extLst>
          </p:cNvPr>
          <p:cNvSpPr txBox="1"/>
          <p:nvPr/>
        </p:nvSpPr>
        <p:spPr>
          <a:xfrm>
            <a:off x="304800" y="4739816"/>
            <a:ext cx="1543662" cy="1477328"/>
          </a:xfrm>
          <a:prstGeom prst="rect">
            <a:avLst/>
          </a:prstGeom>
          <a:solidFill>
            <a:srgbClr val="FFCC66"/>
          </a:solidFill>
        </p:spPr>
        <p:txBody>
          <a:bodyPr wrap="square" rtlCol="0">
            <a:spAutoFit/>
          </a:bodyPr>
          <a:lstStyle/>
          <a:p>
            <a:pPr algn="ctr"/>
            <a:r>
              <a:rPr lang="en-US" dirty="0"/>
              <a:t>Task Force on Investment and Retirement (TFIR)</a:t>
            </a:r>
          </a:p>
        </p:txBody>
      </p:sp>
      <p:cxnSp>
        <p:nvCxnSpPr>
          <p:cNvPr id="17" name="Straight Connector 16">
            <a:extLst>
              <a:ext uri="{FF2B5EF4-FFF2-40B4-BE49-F238E27FC236}">
                <a16:creationId xmlns:a16="http://schemas.microsoft.com/office/drawing/2014/main" id="{B50E4138-8A7D-4ACE-A555-EF5CC8080ECC}"/>
              </a:ext>
            </a:extLst>
          </p:cNvPr>
          <p:cNvCxnSpPr>
            <a:cxnSpLocks/>
          </p:cNvCxnSpPr>
          <p:nvPr/>
        </p:nvCxnSpPr>
        <p:spPr>
          <a:xfrm>
            <a:off x="3182470" y="4027968"/>
            <a:ext cx="10040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3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t>What is the </a:t>
            </a:r>
            <a:r>
              <a:rPr lang="en-US" dirty="0">
                <a:hlinkClick r:id="rId3"/>
              </a:rPr>
              <a:t>Committee on Faculty Welfare</a:t>
            </a:r>
            <a:r>
              <a:rPr lang="en-US" dirty="0"/>
              <a:t>?</a:t>
            </a:r>
          </a:p>
        </p:txBody>
      </p:sp>
    </p:spTree>
    <p:extLst>
      <p:ext uri="{BB962C8B-B14F-4D97-AF65-F5344CB8AC3E}">
        <p14:creationId xmlns:p14="http://schemas.microsoft.com/office/powerpoint/2010/main" val="369244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1" y="3998018"/>
            <a:ext cx="3981854" cy="2216513"/>
          </a:xfrm>
        </p:spPr>
        <p:txBody>
          <a:bodyPr>
            <a:normAutofit/>
          </a:bodyPr>
          <a:lstStyle/>
          <a:p>
            <a:r>
              <a:rPr lang="en-US" b="1">
                <a:hlinkClick r:id="rId2"/>
              </a:rPr>
              <a:t>Membership</a:t>
            </a:r>
            <a:endParaRPr lang="en-US" b="1" dirty="0"/>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1479C6D-0FFF-4AA5-9FA2-556CD6B7E095}"/>
              </a:ext>
            </a:extLst>
          </p:cNvPr>
          <p:cNvPicPr>
            <a:picLocks noChangeAspect="1"/>
          </p:cNvPicPr>
          <p:nvPr/>
        </p:nvPicPr>
        <p:blipFill>
          <a:blip r:embed="rId3"/>
          <a:stretch>
            <a:fillRect/>
          </a:stretch>
        </p:blipFill>
        <p:spPr>
          <a:xfrm>
            <a:off x="1287104" y="704504"/>
            <a:ext cx="9617791"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p:cNvSpPr>
            <a:spLocks noGrp="1"/>
          </p:cNvSpPr>
          <p:nvPr>
            <p:ph idx="1"/>
          </p:nvPr>
        </p:nvSpPr>
        <p:spPr>
          <a:xfrm>
            <a:off x="4970835" y="3998019"/>
            <a:ext cx="6382966" cy="2216512"/>
          </a:xfrm>
        </p:spPr>
        <p:txBody>
          <a:bodyPr>
            <a:normAutofit/>
          </a:bodyPr>
          <a:lstStyle/>
          <a:p>
            <a:pPr marL="0" indent="0">
              <a:buNone/>
            </a:pPr>
            <a:endParaRPr lang="en-US" sz="2400" b="1" i="0">
              <a:effectLst/>
              <a:latin typeface="Helvetica Neue"/>
            </a:endParaRPr>
          </a:p>
          <a:p>
            <a:pPr marL="0" indent="0">
              <a:buNone/>
            </a:pPr>
            <a:r>
              <a:rPr lang="en-US" sz="2400" b="0" i="0">
                <a:effectLst/>
                <a:latin typeface="Helvetica Neue"/>
              </a:rPr>
              <a:t>This Committee shall consist of at least seven but no more than ten members, including one emeritus member. Its Vice Chair shall be a member of the University Committee on Faculty Welfare. </a:t>
            </a:r>
            <a:endParaRPr lang="en-US" sz="2400" b="1" i="0">
              <a:effectLst/>
              <a:latin typeface="Helvetica Neue"/>
            </a:endParaRPr>
          </a:p>
        </p:txBody>
      </p:sp>
    </p:spTree>
    <p:extLst>
      <p:ext uri="{BB962C8B-B14F-4D97-AF65-F5344CB8AC3E}">
        <p14:creationId xmlns:p14="http://schemas.microsoft.com/office/powerpoint/2010/main" val="298858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hlinkClick r:id="rId2"/>
              </a:rPr>
              <a:t>Duties</a:t>
            </a:r>
            <a:endParaRPr lang="en-US" sz="2800" dirty="0"/>
          </a:p>
        </p:txBody>
      </p:sp>
      <p:sp>
        <p:nvSpPr>
          <p:cNvPr id="4" name="Content Placeholder 3"/>
          <p:cNvSpPr>
            <a:spLocks noGrp="1"/>
          </p:cNvSpPr>
          <p:nvPr>
            <p:ph idx="1"/>
          </p:nvPr>
        </p:nvSpPr>
        <p:spPr>
          <a:xfrm>
            <a:off x="838200" y="1336431"/>
            <a:ext cx="10515600" cy="5205046"/>
          </a:xfrm>
        </p:spPr>
        <p:txBody>
          <a:bodyPr>
            <a:normAutofit/>
          </a:bodyPr>
          <a:lstStyle/>
          <a:p>
            <a:pPr marL="514350" indent="-514350" algn="l">
              <a:buFont typeface="+mj-lt"/>
              <a:buAutoNum type="arabicPeriod"/>
            </a:pPr>
            <a:endParaRPr lang="en-US" b="0" i="0">
              <a:solidFill>
                <a:srgbClr val="353A3F"/>
              </a:solidFill>
              <a:effectLst/>
              <a:latin typeface="Helvetica Neue"/>
            </a:endParaRPr>
          </a:p>
          <a:p>
            <a:pPr marL="514350" indent="-514350" algn="l">
              <a:buFont typeface="+mj-lt"/>
              <a:buAutoNum type="arabicPeriod"/>
            </a:pPr>
            <a:r>
              <a:rPr lang="en-US" b="0" i="0">
                <a:solidFill>
                  <a:srgbClr val="353A3F"/>
                </a:solidFill>
                <a:effectLst/>
                <a:latin typeface="Helvetica Neue"/>
              </a:rPr>
              <a:t>It shall report to the Division from time to time on any matters of University welfare not assigned to other standing committees of the Division.</a:t>
            </a:r>
          </a:p>
          <a:p>
            <a:pPr marL="514350" indent="-514350" algn="l">
              <a:buFont typeface="+mj-lt"/>
              <a:buAutoNum type="arabicPeriod"/>
            </a:pPr>
            <a:endParaRPr lang="en-US" b="0" i="0">
              <a:solidFill>
                <a:srgbClr val="353A3F"/>
              </a:solidFill>
              <a:effectLst/>
              <a:latin typeface="Helvetica Neue"/>
            </a:endParaRPr>
          </a:p>
          <a:p>
            <a:pPr marL="514350" indent="-514350" algn="l">
              <a:buFont typeface="+mj-lt"/>
              <a:buAutoNum type="arabicPeriod"/>
            </a:pPr>
            <a:r>
              <a:rPr lang="en-US" b="0" i="0">
                <a:solidFill>
                  <a:srgbClr val="353A3F"/>
                </a:solidFill>
                <a:effectLst/>
                <a:latin typeface="Helvetica Neue"/>
              </a:rPr>
              <a:t>To consider matters which concern the Division as regards </a:t>
            </a:r>
            <a:r>
              <a:rPr lang="en-US" b="1" i="0" u="sng">
                <a:solidFill>
                  <a:srgbClr val="353A3F"/>
                </a:solidFill>
                <a:effectLst/>
                <a:latin typeface="Helvetica Neue"/>
              </a:rPr>
              <a:t>housing, parking, health, childcare, benefits, and general welfare of the faculty </a:t>
            </a:r>
            <a:r>
              <a:rPr lang="en-US" b="0" i="0">
                <a:solidFill>
                  <a:srgbClr val="353A3F"/>
                </a:solidFill>
                <a:effectLst/>
                <a:latin typeface="Helvetica Neue"/>
              </a:rPr>
              <a:t>and professional academic research staff of the San Francisco Campus.</a:t>
            </a:r>
          </a:p>
          <a:p>
            <a:pPr marL="0" indent="0">
              <a:buNone/>
            </a:pPr>
            <a:endParaRPr lang="en-US" dirty="0"/>
          </a:p>
        </p:txBody>
      </p:sp>
    </p:spTree>
    <p:extLst>
      <p:ext uri="{BB962C8B-B14F-4D97-AF65-F5344CB8AC3E}">
        <p14:creationId xmlns:p14="http://schemas.microsoft.com/office/powerpoint/2010/main" val="392052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CA3EFD-21E9-4AAC-BE2B-F0AF4083B085}"/>
              </a:ext>
            </a:extLst>
          </p:cNvPr>
          <p:cNvSpPr>
            <a:spLocks noGrp="1"/>
          </p:cNvSpPr>
          <p:nvPr>
            <p:ph type="body" idx="1"/>
          </p:nvPr>
        </p:nvSpPr>
        <p:spPr>
          <a:xfrm>
            <a:off x="839788" y="660226"/>
            <a:ext cx="5157787" cy="823912"/>
          </a:xfrm>
        </p:spPr>
        <p:txBody>
          <a:bodyPr>
            <a:normAutofit/>
          </a:bodyPr>
          <a:lstStyle/>
          <a:p>
            <a:r>
              <a:rPr lang="en-US" sz="4400" dirty="0">
                <a:solidFill>
                  <a:srgbClr val="0070C0"/>
                </a:solidFill>
              </a:rPr>
              <a:t>What can we do?</a:t>
            </a:r>
          </a:p>
        </p:txBody>
      </p:sp>
      <p:sp>
        <p:nvSpPr>
          <p:cNvPr id="5" name="Content Placeholder 4">
            <a:extLst>
              <a:ext uri="{FF2B5EF4-FFF2-40B4-BE49-F238E27FC236}">
                <a16:creationId xmlns:a16="http://schemas.microsoft.com/office/drawing/2014/main" id="{5ED75483-4931-463E-BD1B-5C7D4C745AD0}"/>
              </a:ext>
            </a:extLst>
          </p:cNvPr>
          <p:cNvSpPr>
            <a:spLocks noGrp="1"/>
          </p:cNvSpPr>
          <p:nvPr>
            <p:ph sz="half" idx="2"/>
          </p:nvPr>
        </p:nvSpPr>
        <p:spPr>
          <a:xfrm>
            <a:off x="839788" y="1484137"/>
            <a:ext cx="5157787" cy="4508289"/>
          </a:xfrm>
        </p:spPr>
        <p:txBody>
          <a:bodyPr>
            <a:noAutofit/>
          </a:bodyPr>
          <a:lstStyle/>
          <a:p>
            <a:r>
              <a:rPr lang="en-US" sz="8800" dirty="0"/>
              <a:t>Elevate</a:t>
            </a:r>
          </a:p>
          <a:p>
            <a:r>
              <a:rPr lang="en-US" sz="8800" dirty="0"/>
              <a:t>Amplify</a:t>
            </a:r>
          </a:p>
          <a:p>
            <a:r>
              <a:rPr lang="en-US" sz="4400" dirty="0"/>
              <a:t>Advise</a:t>
            </a:r>
          </a:p>
          <a:p>
            <a:r>
              <a:rPr lang="en-US" sz="4400" dirty="0"/>
              <a:t>Approve/Disapprove</a:t>
            </a:r>
          </a:p>
        </p:txBody>
      </p:sp>
      <p:sp>
        <p:nvSpPr>
          <p:cNvPr id="6" name="Text Placeholder 5">
            <a:extLst>
              <a:ext uri="{FF2B5EF4-FFF2-40B4-BE49-F238E27FC236}">
                <a16:creationId xmlns:a16="http://schemas.microsoft.com/office/drawing/2014/main" id="{3C3BC26D-0CBE-4F78-BF7F-BE9B8ED8E0F5}"/>
              </a:ext>
            </a:extLst>
          </p:cNvPr>
          <p:cNvSpPr>
            <a:spLocks noGrp="1"/>
          </p:cNvSpPr>
          <p:nvPr>
            <p:ph type="body" sz="quarter" idx="3"/>
          </p:nvPr>
        </p:nvSpPr>
        <p:spPr>
          <a:xfrm>
            <a:off x="6172200" y="660226"/>
            <a:ext cx="5183188" cy="823912"/>
          </a:xfrm>
        </p:spPr>
        <p:txBody>
          <a:bodyPr>
            <a:noAutofit/>
          </a:bodyPr>
          <a:lstStyle/>
          <a:p>
            <a:r>
              <a:rPr lang="en-US" sz="4400" dirty="0">
                <a:solidFill>
                  <a:schemeClr val="accent2">
                    <a:lumMod val="75000"/>
                  </a:schemeClr>
                </a:solidFill>
              </a:rPr>
              <a:t>What are our tools?</a:t>
            </a:r>
          </a:p>
        </p:txBody>
      </p:sp>
      <p:sp>
        <p:nvSpPr>
          <p:cNvPr id="7" name="Content Placeholder 6">
            <a:extLst>
              <a:ext uri="{FF2B5EF4-FFF2-40B4-BE49-F238E27FC236}">
                <a16:creationId xmlns:a16="http://schemas.microsoft.com/office/drawing/2014/main" id="{44BE3D1E-1587-4DE0-8C3B-698AA27CB458}"/>
              </a:ext>
            </a:extLst>
          </p:cNvPr>
          <p:cNvSpPr>
            <a:spLocks noGrp="1"/>
          </p:cNvSpPr>
          <p:nvPr>
            <p:ph sz="quarter" idx="4"/>
          </p:nvPr>
        </p:nvSpPr>
        <p:spPr>
          <a:xfrm>
            <a:off x="6172200" y="1484138"/>
            <a:ext cx="5183188" cy="5373862"/>
          </a:xfrm>
        </p:spPr>
        <p:txBody>
          <a:bodyPr>
            <a:normAutofit lnSpcReduction="10000"/>
          </a:bodyPr>
          <a:lstStyle/>
          <a:p>
            <a:r>
              <a:rPr lang="en-US" sz="8800" dirty="0"/>
              <a:t>Meetings</a:t>
            </a:r>
          </a:p>
          <a:p>
            <a:r>
              <a:rPr lang="en-US" sz="8800" dirty="0"/>
              <a:t>Letters</a:t>
            </a:r>
          </a:p>
          <a:p>
            <a:pPr lvl="1"/>
            <a:r>
              <a:rPr lang="en-US" sz="1700" dirty="0"/>
              <a:t>Systemwide Reviews</a:t>
            </a:r>
          </a:p>
          <a:p>
            <a:pPr lvl="1"/>
            <a:r>
              <a:rPr lang="en-US" sz="1700" dirty="0"/>
              <a:t>Division/UCSF Issues</a:t>
            </a:r>
          </a:p>
          <a:p>
            <a:r>
              <a:rPr lang="en-US" sz="4400" dirty="0"/>
              <a:t>Faculty Outreach</a:t>
            </a:r>
          </a:p>
          <a:p>
            <a:r>
              <a:rPr lang="en-US" sz="4400" dirty="0"/>
              <a:t> Events</a:t>
            </a:r>
          </a:p>
          <a:p>
            <a:r>
              <a:rPr lang="en-US" sz="4400" dirty="0"/>
              <a:t>Voting</a:t>
            </a:r>
          </a:p>
          <a:p>
            <a:pPr marL="0" indent="0">
              <a:buNone/>
            </a:pPr>
            <a:endParaRPr lang="en-US" dirty="0"/>
          </a:p>
        </p:txBody>
      </p:sp>
    </p:spTree>
    <p:extLst>
      <p:ext uri="{BB962C8B-B14F-4D97-AF65-F5344CB8AC3E}">
        <p14:creationId xmlns:p14="http://schemas.microsoft.com/office/powerpoint/2010/main" val="809621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476</Words>
  <Application>Microsoft Office PowerPoint</Application>
  <PresentationFormat>Widescreen</PresentationFormat>
  <Paragraphs>62</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Helvetica Neue</vt:lpstr>
      <vt:lpstr>Office Theme</vt:lpstr>
      <vt:lpstr>Committee on Faculty Welfare Academic Senate Orientation</vt:lpstr>
      <vt:lpstr>What is the Academic Senate?</vt:lpstr>
      <vt:lpstr>PowerPoint Presentation</vt:lpstr>
      <vt:lpstr>PowerPoint Presentation</vt:lpstr>
      <vt:lpstr>PowerPoint Presentation</vt:lpstr>
      <vt:lpstr>What is the Committee on Faculty Welfare?</vt:lpstr>
      <vt:lpstr>Membership</vt:lpstr>
      <vt:lpstr>Duties</vt:lpstr>
      <vt:lpstr>PowerPoint Presentation</vt:lpstr>
      <vt:lpstr>Governance Gardeners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Service Orientation</dc:title>
  <dc:creator>Tappan, Kristie A</dc:creator>
  <cp:lastModifiedBy>Tappan, Kristie A</cp:lastModifiedBy>
  <cp:revision>28</cp:revision>
  <dcterms:created xsi:type="dcterms:W3CDTF">2020-09-15T23:21:05Z</dcterms:created>
  <dcterms:modified xsi:type="dcterms:W3CDTF">2021-10-07T17:27:30Z</dcterms:modified>
</cp:coreProperties>
</file>